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174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26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91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341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488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732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6632"/>
            <a:ext cx="842493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81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856984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8978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6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0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568951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23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260648"/>
            <a:ext cx="7053014" cy="529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77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6632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7827543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عرض على الشاشة (3:4)‏</PresentationFormat>
  <Paragraphs>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2</cp:revision>
  <dcterms:created xsi:type="dcterms:W3CDTF">2024-02-25T03:48:23Z</dcterms:created>
  <dcterms:modified xsi:type="dcterms:W3CDTF">2024-02-25T04:04:32Z</dcterms:modified>
</cp:coreProperties>
</file>