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media/image22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90" r:id="rId22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howGuides="1">
      <p:cViewPr varScale="1">
        <p:scale>
          <a:sx n="68" d="100"/>
          <a:sy n="68" d="100"/>
        </p:scale>
        <p:origin x="696" y="6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4th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Subject: Biomedical Instrumentation Design I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Lecturer: Mr. Mahir Rahman 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Al-Hajaj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term – Extra Lecture: Lab 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Equipments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part 2.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mahir.rahman@uomus.edu.iq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529BDC-E849-4890-0BAE-1133A4A54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0"/>
          <a:stretch/>
        </p:blipFill>
        <p:spPr>
          <a:xfrm>
            <a:off x="1379537" y="2743200"/>
            <a:ext cx="94297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2412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3126</TotalTime>
  <Words>45</Words>
  <Application>Microsoft Office PowerPoint</Application>
  <PresentationFormat>Custom</PresentationFormat>
  <Paragraphs>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Euphemia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MAHIR RAHMAN ABDUL-A AL-HAJAJ</cp:lastModifiedBy>
  <cp:revision>144</cp:revision>
  <cp:lastPrinted>2022-10-07T10:41:38Z</cp:lastPrinted>
  <dcterms:created xsi:type="dcterms:W3CDTF">2022-10-06T20:58:31Z</dcterms:created>
  <dcterms:modified xsi:type="dcterms:W3CDTF">2024-11-29T16:13:16Z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