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22"/>
  </p:notesMasterIdLst>
  <p:sldIdLst>
    <p:sldId id="283" r:id="rId3"/>
    <p:sldId id="256" r:id="rId4"/>
    <p:sldId id="266" r:id="rId5"/>
    <p:sldId id="268" r:id="rId6"/>
    <p:sldId id="269" r:id="rId7"/>
    <p:sldId id="270" r:id="rId8"/>
    <p:sldId id="267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82" r:id="rId17"/>
    <p:sldId id="278" r:id="rId18"/>
    <p:sldId id="281" r:id="rId19"/>
    <p:sldId id="280" r:id="rId20"/>
    <p:sldId id="27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ider ahmed" userId="fa1866b4a3a82a0e" providerId="LiveId" clId="{CD4A8F4B-595D-400C-8C9E-6C3FC1FDE824}"/>
    <pc:docChg chg="undo redo custSel addSld modSld sldOrd">
      <pc:chgData name="haider ahmed" userId="fa1866b4a3a82a0e" providerId="LiveId" clId="{CD4A8F4B-595D-400C-8C9E-6C3FC1FDE824}" dt="2023-12-11T20:28:40.214" v="345" actId="1076"/>
      <pc:docMkLst>
        <pc:docMk/>
      </pc:docMkLst>
      <pc:sldChg chg="modSp new mod">
        <pc:chgData name="haider ahmed" userId="fa1866b4a3a82a0e" providerId="LiveId" clId="{CD4A8F4B-595D-400C-8C9E-6C3FC1FDE824}" dt="2023-12-11T20:28:40.214" v="345" actId="1076"/>
        <pc:sldMkLst>
          <pc:docMk/>
          <pc:sldMk cId="811144207" sldId="256"/>
        </pc:sldMkLst>
        <pc:spChg chg="mod">
          <ac:chgData name="haider ahmed" userId="fa1866b4a3a82a0e" providerId="LiveId" clId="{CD4A8F4B-595D-400C-8C9E-6C3FC1FDE824}" dt="2023-12-11T20:28:40.214" v="345" actId="1076"/>
          <ac:spMkLst>
            <pc:docMk/>
            <pc:sldMk cId="811144207" sldId="256"/>
            <ac:spMk id="2" creationId="{3B0B665D-798A-3BA5-C747-810F527CFF35}"/>
          </ac:spMkLst>
        </pc:spChg>
        <pc:spChg chg="mod">
          <ac:chgData name="haider ahmed" userId="fa1866b4a3a82a0e" providerId="LiveId" clId="{CD4A8F4B-595D-400C-8C9E-6C3FC1FDE824}" dt="2023-12-11T20:10:59.423" v="339" actId="1076"/>
          <ac:spMkLst>
            <pc:docMk/>
            <pc:sldMk cId="811144207" sldId="256"/>
            <ac:spMk id="3" creationId="{42B13A24-A3CF-AE55-F1D3-C3B9824754CF}"/>
          </ac:spMkLst>
        </pc:spChg>
      </pc:sldChg>
      <pc:sldChg chg="add ord">
        <pc:chgData name="haider ahmed" userId="fa1866b4a3a82a0e" providerId="LiveId" clId="{CD4A8F4B-595D-400C-8C9E-6C3FC1FDE824}" dt="2023-12-11T15:32:36.962" v="5"/>
        <pc:sldMkLst>
          <pc:docMk/>
          <pc:sldMk cId="1905460499" sldId="265"/>
        </pc:sldMkLst>
      </pc:sldChg>
      <pc:sldChg chg="modSp new mod">
        <pc:chgData name="haider ahmed" userId="fa1866b4a3a82a0e" providerId="LiveId" clId="{CD4A8F4B-595D-400C-8C9E-6C3FC1FDE824}" dt="2023-12-11T20:13:18.649" v="341" actId="20577"/>
        <pc:sldMkLst>
          <pc:docMk/>
          <pc:sldMk cId="120776906" sldId="266"/>
        </pc:sldMkLst>
        <pc:spChg chg="mod">
          <ac:chgData name="haider ahmed" userId="fa1866b4a3a82a0e" providerId="LiveId" clId="{CD4A8F4B-595D-400C-8C9E-6C3FC1FDE824}" dt="2023-12-11T19:23:02.035" v="255" actId="20577"/>
          <ac:spMkLst>
            <pc:docMk/>
            <pc:sldMk cId="120776906" sldId="266"/>
            <ac:spMk id="2" creationId="{A0974CFB-8303-80B0-CBBC-622168ECB493}"/>
          </ac:spMkLst>
        </pc:spChg>
        <pc:spChg chg="mod">
          <ac:chgData name="haider ahmed" userId="fa1866b4a3a82a0e" providerId="LiveId" clId="{CD4A8F4B-595D-400C-8C9E-6C3FC1FDE824}" dt="2023-12-11T20:13:18.649" v="341" actId="20577"/>
          <ac:spMkLst>
            <pc:docMk/>
            <pc:sldMk cId="120776906" sldId="266"/>
            <ac:spMk id="3" creationId="{35FF288D-E8A7-5568-F5AD-4D27268BC56F}"/>
          </ac:spMkLst>
        </pc:spChg>
      </pc:sldChg>
      <pc:sldChg chg="modSp new mod">
        <pc:chgData name="haider ahmed" userId="fa1866b4a3a82a0e" providerId="LiveId" clId="{CD4A8F4B-595D-400C-8C9E-6C3FC1FDE824}" dt="2023-12-11T15:52:42.167" v="140" actId="1076"/>
        <pc:sldMkLst>
          <pc:docMk/>
          <pc:sldMk cId="1100137404" sldId="267"/>
        </pc:sldMkLst>
        <pc:spChg chg="mod">
          <ac:chgData name="haider ahmed" userId="fa1866b4a3a82a0e" providerId="LiveId" clId="{CD4A8F4B-595D-400C-8C9E-6C3FC1FDE824}" dt="2023-12-11T15:50:41.316" v="123" actId="14100"/>
          <ac:spMkLst>
            <pc:docMk/>
            <pc:sldMk cId="1100137404" sldId="267"/>
            <ac:spMk id="2" creationId="{AA813262-43FE-4B5A-B09B-E9B0394DC3AB}"/>
          </ac:spMkLst>
        </pc:spChg>
        <pc:spChg chg="mod">
          <ac:chgData name="haider ahmed" userId="fa1866b4a3a82a0e" providerId="LiveId" clId="{CD4A8F4B-595D-400C-8C9E-6C3FC1FDE824}" dt="2023-12-11T15:52:42.167" v="140" actId="1076"/>
          <ac:spMkLst>
            <pc:docMk/>
            <pc:sldMk cId="1100137404" sldId="267"/>
            <ac:spMk id="3" creationId="{3C6A631C-6D17-0AC7-5826-5DA70046BF09}"/>
          </ac:spMkLst>
        </pc:spChg>
      </pc:sldChg>
      <pc:sldChg chg="modSp add mod">
        <pc:chgData name="haider ahmed" userId="fa1866b4a3a82a0e" providerId="LiveId" clId="{CD4A8F4B-595D-400C-8C9E-6C3FC1FDE824}" dt="2023-12-11T15:43:03.759" v="96" actId="20577"/>
        <pc:sldMkLst>
          <pc:docMk/>
          <pc:sldMk cId="1065916447" sldId="268"/>
        </pc:sldMkLst>
        <pc:spChg chg="mod">
          <ac:chgData name="haider ahmed" userId="fa1866b4a3a82a0e" providerId="LiveId" clId="{CD4A8F4B-595D-400C-8C9E-6C3FC1FDE824}" dt="2023-12-11T15:43:03.759" v="96" actId="20577"/>
          <ac:spMkLst>
            <pc:docMk/>
            <pc:sldMk cId="1065916447" sldId="268"/>
            <ac:spMk id="3" creationId="{35FF288D-E8A7-5568-F5AD-4D27268BC56F}"/>
          </ac:spMkLst>
        </pc:spChg>
      </pc:sldChg>
      <pc:sldChg chg="modSp add mod">
        <pc:chgData name="haider ahmed" userId="fa1866b4a3a82a0e" providerId="LiveId" clId="{CD4A8F4B-595D-400C-8C9E-6C3FC1FDE824}" dt="2023-12-11T15:44:01.082" v="105" actId="1076"/>
        <pc:sldMkLst>
          <pc:docMk/>
          <pc:sldMk cId="1357950916" sldId="269"/>
        </pc:sldMkLst>
        <pc:spChg chg="mod">
          <ac:chgData name="haider ahmed" userId="fa1866b4a3a82a0e" providerId="LiveId" clId="{CD4A8F4B-595D-400C-8C9E-6C3FC1FDE824}" dt="2023-12-11T15:44:01.082" v="105" actId="1076"/>
          <ac:spMkLst>
            <pc:docMk/>
            <pc:sldMk cId="1357950916" sldId="269"/>
            <ac:spMk id="3" creationId="{35FF288D-E8A7-5568-F5AD-4D27268BC56F}"/>
          </ac:spMkLst>
        </pc:spChg>
      </pc:sldChg>
      <pc:sldChg chg="modSp add mod">
        <pc:chgData name="haider ahmed" userId="fa1866b4a3a82a0e" providerId="LiveId" clId="{CD4A8F4B-595D-400C-8C9E-6C3FC1FDE824}" dt="2023-12-11T15:45:58.138" v="112" actId="403"/>
        <pc:sldMkLst>
          <pc:docMk/>
          <pc:sldMk cId="683867073" sldId="270"/>
        </pc:sldMkLst>
        <pc:spChg chg="mod">
          <ac:chgData name="haider ahmed" userId="fa1866b4a3a82a0e" providerId="LiveId" clId="{CD4A8F4B-595D-400C-8C9E-6C3FC1FDE824}" dt="2023-12-11T15:45:58.138" v="112" actId="403"/>
          <ac:spMkLst>
            <pc:docMk/>
            <pc:sldMk cId="683867073" sldId="270"/>
            <ac:spMk id="3" creationId="{35FF288D-E8A7-5568-F5AD-4D27268BC56F}"/>
          </ac:spMkLst>
        </pc:spChg>
      </pc:sldChg>
      <pc:sldChg chg="modSp add mod">
        <pc:chgData name="haider ahmed" userId="fa1866b4a3a82a0e" providerId="LiveId" clId="{CD4A8F4B-595D-400C-8C9E-6C3FC1FDE824}" dt="2023-12-11T15:55:45.564" v="161" actId="20577"/>
        <pc:sldMkLst>
          <pc:docMk/>
          <pc:sldMk cId="2984056874" sldId="271"/>
        </pc:sldMkLst>
        <pc:spChg chg="mod">
          <ac:chgData name="haider ahmed" userId="fa1866b4a3a82a0e" providerId="LiveId" clId="{CD4A8F4B-595D-400C-8C9E-6C3FC1FDE824}" dt="2023-12-11T15:55:45.564" v="161" actId="20577"/>
          <ac:spMkLst>
            <pc:docMk/>
            <pc:sldMk cId="2984056874" sldId="271"/>
            <ac:spMk id="3" creationId="{3C6A631C-6D17-0AC7-5826-5DA70046BF09}"/>
          </ac:spMkLst>
        </pc:spChg>
      </pc:sldChg>
      <pc:sldChg chg="modSp add mod">
        <pc:chgData name="haider ahmed" userId="fa1866b4a3a82a0e" providerId="LiveId" clId="{CD4A8F4B-595D-400C-8C9E-6C3FC1FDE824}" dt="2023-12-11T15:58:26.312" v="178" actId="20577"/>
        <pc:sldMkLst>
          <pc:docMk/>
          <pc:sldMk cId="3062962643" sldId="272"/>
        </pc:sldMkLst>
        <pc:spChg chg="mod">
          <ac:chgData name="haider ahmed" userId="fa1866b4a3a82a0e" providerId="LiveId" clId="{CD4A8F4B-595D-400C-8C9E-6C3FC1FDE824}" dt="2023-12-11T15:57:49.295" v="171" actId="1076"/>
          <ac:spMkLst>
            <pc:docMk/>
            <pc:sldMk cId="3062962643" sldId="272"/>
            <ac:spMk id="2" creationId="{AA813262-43FE-4B5A-B09B-E9B0394DC3AB}"/>
          </ac:spMkLst>
        </pc:spChg>
        <pc:spChg chg="mod">
          <ac:chgData name="haider ahmed" userId="fa1866b4a3a82a0e" providerId="LiveId" clId="{CD4A8F4B-595D-400C-8C9E-6C3FC1FDE824}" dt="2023-12-11T15:58:26.312" v="178" actId="20577"/>
          <ac:spMkLst>
            <pc:docMk/>
            <pc:sldMk cId="3062962643" sldId="272"/>
            <ac:spMk id="3" creationId="{3C6A631C-6D17-0AC7-5826-5DA70046BF09}"/>
          </ac:spMkLst>
        </pc:spChg>
      </pc:sldChg>
      <pc:sldChg chg="modSp add mod">
        <pc:chgData name="haider ahmed" userId="fa1866b4a3a82a0e" providerId="LiveId" clId="{CD4A8F4B-595D-400C-8C9E-6C3FC1FDE824}" dt="2023-12-11T15:58:54.150" v="180"/>
        <pc:sldMkLst>
          <pc:docMk/>
          <pc:sldMk cId="794772091" sldId="273"/>
        </pc:sldMkLst>
        <pc:spChg chg="mod">
          <ac:chgData name="haider ahmed" userId="fa1866b4a3a82a0e" providerId="LiveId" clId="{CD4A8F4B-595D-400C-8C9E-6C3FC1FDE824}" dt="2023-12-11T15:58:54.150" v="180"/>
          <ac:spMkLst>
            <pc:docMk/>
            <pc:sldMk cId="794772091" sldId="273"/>
            <ac:spMk id="3" creationId="{3C6A631C-6D17-0AC7-5826-5DA70046BF09}"/>
          </ac:spMkLst>
        </pc:spChg>
      </pc:sldChg>
      <pc:sldChg chg="modSp add mod">
        <pc:chgData name="haider ahmed" userId="fa1866b4a3a82a0e" providerId="LiveId" clId="{CD4A8F4B-595D-400C-8C9E-6C3FC1FDE824}" dt="2023-12-11T16:01:43.608" v="195" actId="21"/>
        <pc:sldMkLst>
          <pc:docMk/>
          <pc:sldMk cId="1016362577" sldId="274"/>
        </pc:sldMkLst>
        <pc:spChg chg="mod">
          <ac:chgData name="haider ahmed" userId="fa1866b4a3a82a0e" providerId="LiveId" clId="{CD4A8F4B-595D-400C-8C9E-6C3FC1FDE824}" dt="2023-12-11T16:01:43.608" v="195" actId="21"/>
          <ac:spMkLst>
            <pc:docMk/>
            <pc:sldMk cId="1016362577" sldId="274"/>
            <ac:spMk id="3" creationId="{3C6A631C-6D17-0AC7-5826-5DA70046BF09}"/>
          </ac:spMkLst>
        </pc:spChg>
      </pc:sldChg>
      <pc:sldChg chg="modSp add mod">
        <pc:chgData name="haider ahmed" userId="fa1866b4a3a82a0e" providerId="LiveId" clId="{CD4A8F4B-595D-400C-8C9E-6C3FC1FDE824}" dt="2023-12-11T16:01:55.498" v="197"/>
        <pc:sldMkLst>
          <pc:docMk/>
          <pc:sldMk cId="1663860115" sldId="275"/>
        </pc:sldMkLst>
        <pc:spChg chg="mod">
          <ac:chgData name="haider ahmed" userId="fa1866b4a3a82a0e" providerId="LiveId" clId="{CD4A8F4B-595D-400C-8C9E-6C3FC1FDE824}" dt="2023-12-11T16:01:55.498" v="197"/>
          <ac:spMkLst>
            <pc:docMk/>
            <pc:sldMk cId="1663860115" sldId="275"/>
            <ac:spMk id="3" creationId="{3C6A631C-6D17-0AC7-5826-5DA70046BF09}"/>
          </ac:spMkLst>
        </pc:spChg>
      </pc:sldChg>
      <pc:sldChg chg="modSp add mod">
        <pc:chgData name="haider ahmed" userId="fa1866b4a3a82a0e" providerId="LiveId" clId="{CD4A8F4B-595D-400C-8C9E-6C3FC1FDE824}" dt="2023-12-11T16:04:10.036" v="215" actId="20577"/>
        <pc:sldMkLst>
          <pc:docMk/>
          <pc:sldMk cId="3306440329" sldId="276"/>
        </pc:sldMkLst>
        <pc:spChg chg="mod">
          <ac:chgData name="haider ahmed" userId="fa1866b4a3a82a0e" providerId="LiveId" clId="{CD4A8F4B-595D-400C-8C9E-6C3FC1FDE824}" dt="2023-12-11T16:04:10.036" v="215" actId="20577"/>
          <ac:spMkLst>
            <pc:docMk/>
            <pc:sldMk cId="3306440329" sldId="276"/>
            <ac:spMk id="3" creationId="{3C6A631C-6D17-0AC7-5826-5DA70046BF09}"/>
          </ac:spMkLst>
        </pc:spChg>
      </pc:sldChg>
      <pc:sldChg chg="modSp add mod">
        <pc:chgData name="haider ahmed" userId="fa1866b4a3a82a0e" providerId="LiveId" clId="{CD4A8F4B-595D-400C-8C9E-6C3FC1FDE824}" dt="2023-12-11T16:05:08.384" v="219" actId="403"/>
        <pc:sldMkLst>
          <pc:docMk/>
          <pc:sldMk cId="2788024804" sldId="277"/>
        </pc:sldMkLst>
        <pc:spChg chg="mod">
          <ac:chgData name="haider ahmed" userId="fa1866b4a3a82a0e" providerId="LiveId" clId="{CD4A8F4B-595D-400C-8C9E-6C3FC1FDE824}" dt="2023-12-11T16:05:08.384" v="219" actId="403"/>
          <ac:spMkLst>
            <pc:docMk/>
            <pc:sldMk cId="2788024804" sldId="277"/>
            <ac:spMk id="3" creationId="{3C6A631C-6D17-0AC7-5826-5DA70046BF09}"/>
          </ac:spMkLst>
        </pc:spChg>
      </pc:sldChg>
      <pc:sldChg chg="modSp add mod">
        <pc:chgData name="haider ahmed" userId="fa1866b4a3a82a0e" providerId="LiveId" clId="{CD4A8F4B-595D-400C-8C9E-6C3FC1FDE824}" dt="2023-12-11T19:35:49.692" v="287" actId="20577"/>
        <pc:sldMkLst>
          <pc:docMk/>
          <pc:sldMk cId="2771032889" sldId="278"/>
        </pc:sldMkLst>
        <pc:spChg chg="mod">
          <ac:chgData name="haider ahmed" userId="fa1866b4a3a82a0e" providerId="LiveId" clId="{CD4A8F4B-595D-400C-8C9E-6C3FC1FDE824}" dt="2023-12-11T19:33:46.552" v="281" actId="14100"/>
          <ac:spMkLst>
            <pc:docMk/>
            <pc:sldMk cId="2771032889" sldId="278"/>
            <ac:spMk id="2" creationId="{AA813262-43FE-4B5A-B09B-E9B0394DC3AB}"/>
          </ac:spMkLst>
        </pc:spChg>
        <pc:spChg chg="mod">
          <ac:chgData name="haider ahmed" userId="fa1866b4a3a82a0e" providerId="LiveId" clId="{CD4A8F4B-595D-400C-8C9E-6C3FC1FDE824}" dt="2023-12-11T19:35:49.692" v="287" actId="20577"/>
          <ac:spMkLst>
            <pc:docMk/>
            <pc:sldMk cId="2771032889" sldId="278"/>
            <ac:spMk id="3" creationId="{3C6A631C-6D17-0AC7-5826-5DA70046BF09}"/>
          </ac:spMkLst>
        </pc:spChg>
      </pc:sldChg>
      <pc:sldChg chg="delSp new mod">
        <pc:chgData name="haider ahmed" userId="fa1866b4a3a82a0e" providerId="LiveId" clId="{CD4A8F4B-595D-400C-8C9E-6C3FC1FDE824}" dt="2023-12-11T19:39:27.716" v="306" actId="478"/>
        <pc:sldMkLst>
          <pc:docMk/>
          <pc:sldMk cId="1233911986" sldId="279"/>
        </pc:sldMkLst>
        <pc:spChg chg="del">
          <ac:chgData name="haider ahmed" userId="fa1866b4a3a82a0e" providerId="LiveId" clId="{CD4A8F4B-595D-400C-8C9E-6C3FC1FDE824}" dt="2023-12-11T19:39:24.091" v="305" actId="478"/>
          <ac:spMkLst>
            <pc:docMk/>
            <pc:sldMk cId="1233911986" sldId="279"/>
            <ac:spMk id="2" creationId="{1C8AB0E3-95C2-A748-2764-028DB6D3EB83}"/>
          </ac:spMkLst>
        </pc:spChg>
        <pc:spChg chg="del">
          <ac:chgData name="haider ahmed" userId="fa1866b4a3a82a0e" providerId="LiveId" clId="{CD4A8F4B-595D-400C-8C9E-6C3FC1FDE824}" dt="2023-12-11T19:39:27.716" v="306" actId="478"/>
          <ac:spMkLst>
            <pc:docMk/>
            <pc:sldMk cId="1233911986" sldId="279"/>
            <ac:spMk id="3" creationId="{59D66D77-0189-3B6D-4EAB-0410E3242E8B}"/>
          </ac:spMkLst>
        </pc:spChg>
      </pc:sldChg>
      <pc:sldChg chg="addSp delSp modSp add mod">
        <pc:chgData name="haider ahmed" userId="fa1866b4a3a82a0e" providerId="LiveId" clId="{CD4A8F4B-595D-400C-8C9E-6C3FC1FDE824}" dt="2023-12-11T19:39:02.782" v="304" actId="14100"/>
        <pc:sldMkLst>
          <pc:docMk/>
          <pc:sldMk cId="326047292" sldId="280"/>
        </pc:sldMkLst>
        <pc:spChg chg="del mod">
          <ac:chgData name="haider ahmed" userId="fa1866b4a3a82a0e" providerId="LiveId" clId="{CD4A8F4B-595D-400C-8C9E-6C3FC1FDE824}" dt="2023-12-11T19:37:23.196" v="297" actId="478"/>
          <ac:spMkLst>
            <pc:docMk/>
            <pc:sldMk cId="326047292" sldId="280"/>
            <ac:spMk id="2" creationId="{AA813262-43FE-4B5A-B09B-E9B0394DC3AB}"/>
          </ac:spMkLst>
        </pc:spChg>
        <pc:spChg chg="del mod">
          <ac:chgData name="haider ahmed" userId="fa1866b4a3a82a0e" providerId="LiveId" clId="{CD4A8F4B-595D-400C-8C9E-6C3FC1FDE824}" dt="2023-12-11T19:37:44.022" v="302" actId="478"/>
          <ac:spMkLst>
            <pc:docMk/>
            <pc:sldMk cId="326047292" sldId="280"/>
            <ac:spMk id="3" creationId="{3C6A631C-6D17-0AC7-5826-5DA70046BF09}"/>
          </ac:spMkLst>
        </pc:spChg>
        <pc:spChg chg="add del mod">
          <ac:chgData name="haider ahmed" userId="fa1866b4a3a82a0e" providerId="LiveId" clId="{CD4A8F4B-595D-400C-8C9E-6C3FC1FDE824}" dt="2023-12-11T19:37:26.616" v="298" actId="478"/>
          <ac:spMkLst>
            <pc:docMk/>
            <pc:sldMk cId="326047292" sldId="280"/>
            <ac:spMk id="7" creationId="{CF36036A-FB68-6EB2-CFBC-B4ECD61CE69D}"/>
          </ac:spMkLst>
        </pc:spChg>
        <pc:spChg chg="add del mod">
          <ac:chgData name="haider ahmed" userId="fa1866b4a3a82a0e" providerId="LiveId" clId="{CD4A8F4B-595D-400C-8C9E-6C3FC1FDE824}" dt="2023-12-11T19:37:47.471" v="303" actId="478"/>
          <ac:spMkLst>
            <pc:docMk/>
            <pc:sldMk cId="326047292" sldId="280"/>
            <ac:spMk id="9" creationId="{D592A936-A7A7-D0E6-5B54-59DE9EC34344}"/>
          </ac:spMkLst>
        </pc:spChg>
        <pc:picChg chg="add mod">
          <ac:chgData name="haider ahmed" userId="fa1866b4a3a82a0e" providerId="LiveId" clId="{CD4A8F4B-595D-400C-8C9E-6C3FC1FDE824}" dt="2023-12-11T19:39:02.782" v="304" actId="14100"/>
          <ac:picMkLst>
            <pc:docMk/>
            <pc:sldMk cId="326047292" sldId="280"/>
            <ac:picMk id="5" creationId="{953B0749-31B8-6869-520F-EDE1FE0C0B37}"/>
          </ac:picMkLst>
        </pc:picChg>
      </pc:sldChg>
      <pc:sldChg chg="modSp add mod">
        <pc:chgData name="haider ahmed" userId="fa1866b4a3a82a0e" providerId="LiveId" clId="{CD4A8F4B-595D-400C-8C9E-6C3FC1FDE824}" dt="2023-12-11T19:46:23.629" v="312" actId="20577"/>
        <pc:sldMkLst>
          <pc:docMk/>
          <pc:sldMk cId="905876036" sldId="281"/>
        </pc:sldMkLst>
        <pc:spChg chg="mod">
          <ac:chgData name="haider ahmed" userId="fa1866b4a3a82a0e" providerId="LiveId" clId="{CD4A8F4B-595D-400C-8C9E-6C3FC1FDE824}" dt="2023-12-11T19:46:23.629" v="312" actId="20577"/>
          <ac:spMkLst>
            <pc:docMk/>
            <pc:sldMk cId="905876036" sldId="281"/>
            <ac:spMk id="3" creationId="{3C6A631C-6D17-0AC7-5826-5DA70046BF09}"/>
          </ac:spMkLst>
        </pc:spChg>
      </pc:sldChg>
      <pc:sldChg chg="modSp add mod">
        <pc:chgData name="haider ahmed" userId="fa1866b4a3a82a0e" providerId="LiveId" clId="{CD4A8F4B-595D-400C-8C9E-6C3FC1FDE824}" dt="2023-12-11T19:55:51.626" v="324" actId="313"/>
        <pc:sldMkLst>
          <pc:docMk/>
          <pc:sldMk cId="751805659" sldId="282"/>
        </pc:sldMkLst>
        <pc:spChg chg="mod">
          <ac:chgData name="haider ahmed" userId="fa1866b4a3a82a0e" providerId="LiveId" clId="{CD4A8F4B-595D-400C-8C9E-6C3FC1FDE824}" dt="2023-12-11T19:55:51.626" v="324" actId="313"/>
          <ac:spMkLst>
            <pc:docMk/>
            <pc:sldMk cId="751805659" sldId="282"/>
            <ac:spMk id="3" creationId="{3C6A631C-6D17-0AC7-5826-5DA70046BF09}"/>
          </ac:spMkLst>
        </pc:spChg>
      </pc:sldChg>
      <pc:sldMasterChg chg="addSldLayout">
        <pc:chgData name="haider ahmed" userId="fa1866b4a3a82a0e" providerId="LiveId" clId="{CD4A8F4B-595D-400C-8C9E-6C3FC1FDE824}" dt="2023-12-11T15:06:48.905" v="0" actId="680"/>
        <pc:sldMasterMkLst>
          <pc:docMk/>
          <pc:sldMasterMk cId="1933731637" sldId="2147483648"/>
        </pc:sldMasterMkLst>
        <pc:sldLayoutChg chg="add">
          <pc:chgData name="haider ahmed" userId="fa1866b4a3a82a0e" providerId="LiveId" clId="{CD4A8F4B-595D-400C-8C9E-6C3FC1FDE824}" dt="2023-12-11T15:06:48.905" v="0" actId="680"/>
          <pc:sldLayoutMkLst>
            <pc:docMk/>
            <pc:sldMasterMk cId="1933731637" sldId="2147483648"/>
            <pc:sldLayoutMk cId="2854100229" sldId="214748364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F6850A-7884-4BBB-9D6E-CD1F7510503C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0EE5FA-D1A3-4D63-928F-20C3C0B44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297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D4223-3EBE-C14A-9B24-E8692AC924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7E9314-95C0-1D1D-6F22-CB588BF894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54100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645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372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62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987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194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08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899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949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190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063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532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3731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4B089-C36A-4E77-AB01-3FF2E3B979FB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159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1663" y="221459"/>
            <a:ext cx="2432515" cy="10486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9268" y="221459"/>
            <a:ext cx="1853345" cy="17618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882" y="464695"/>
            <a:ext cx="3327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Al-Mustaqbal University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Department/ Optical techniques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0" y="2859614"/>
            <a:ext cx="6096000" cy="261610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+mn-cs"/>
              </a:rPr>
              <a:t>Medical glasses 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 Rounded MT Bold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3rd 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stage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By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Dr. Marrwan Hisham Mohammed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2024/02/05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656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13262-43FE-4B5A-B09B-E9B0394DC3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2243"/>
            <a:ext cx="9144000" cy="953325"/>
          </a:xfrm>
        </p:spPr>
        <p:txBody>
          <a:bodyPr/>
          <a:lstStyle/>
          <a:p>
            <a:r>
              <a:rPr lang="en-US" sz="4800" dirty="0"/>
              <a:t>Types of Single Vision Lens Materials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6A631C-6D17-0AC7-5826-5DA70046BF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15567"/>
            <a:ext cx="9144000" cy="5580189"/>
          </a:xfrm>
        </p:spPr>
        <p:txBody>
          <a:bodyPr/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Polycarbonate: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F1F1F"/>
                </a:solidFill>
                <a:effectLst/>
                <a:latin typeface="Google Sans"/>
              </a:rPr>
              <a:t>Optical clarity: While not as clear as glass, polycarbonate offers good optical quality, making it suitable for most vision needs.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F1F1F"/>
                </a:solidFill>
                <a:effectLst/>
                <a:latin typeface="Google Sans"/>
              </a:rPr>
              <a:t>UV protection: Polycarbonate naturally blocks 100% of harmful UV rays, protecting your eyes from the sun's damaging effects.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F1F1F"/>
                </a:solidFill>
                <a:effectLst/>
                <a:latin typeface="Google Sans"/>
              </a:rPr>
              <a:t>Scratch resistance: Polycarbonate is naturally scratch-resistant, although scratches can become more noticeable over time. Applying a scratch-resistant coating can further enhance durability.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F1F1F"/>
                </a:solidFill>
                <a:effectLst/>
                <a:latin typeface="Google Sans"/>
              </a:rPr>
              <a:t>Affordability: Compared to other high-performance lens materials like Trivex or high-index plastic, polycarbonate is relatively affordable</a:t>
            </a:r>
          </a:p>
          <a:p>
            <a:pPr algn="l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94772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13262-43FE-4B5A-B09B-E9B0394DC3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2243"/>
            <a:ext cx="9144000" cy="953325"/>
          </a:xfrm>
        </p:spPr>
        <p:txBody>
          <a:bodyPr/>
          <a:lstStyle/>
          <a:p>
            <a:r>
              <a:rPr lang="en-US" sz="4800" dirty="0"/>
              <a:t>Types of Single Vision Lens Materials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6A631C-6D17-0AC7-5826-5DA70046BF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15567"/>
            <a:ext cx="9144000" cy="5580189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Trivex:</a:t>
            </a:r>
          </a:p>
          <a:p>
            <a:pPr algn="l"/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is a unique and innovative lens material developed specifically for ophthalmic applications. It offers a remarkable balance of essential properties, making it a popular choice for individuals seeking high performance, comfort, and durability in their eyewear.</a:t>
            </a:r>
          </a:p>
          <a:p>
            <a:pPr algn="l"/>
            <a:endParaRPr lang="en-US" dirty="0">
              <a:solidFill>
                <a:srgbClr val="1F1F1F"/>
              </a:solidFill>
              <a:latin typeface="Google Sans"/>
            </a:endParaRPr>
          </a:p>
          <a:p>
            <a:pPr algn="l"/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Properties of Trivex: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Exceptional impact resistance: While not as shatterproof as polycarbonate, Trivex surpasses most other plastic materials in terms of impact resistance.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Lightweight: Trivex is even lighter than polycarbonate, making it ideal for comfortable all-day wear.</a:t>
            </a:r>
          </a:p>
          <a:p>
            <a:pPr algn="l"/>
            <a:endParaRPr lang="en-US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l"/>
            <a:endParaRPr lang="en-US" sz="1600" dirty="0">
              <a:solidFill>
                <a:srgbClr val="1F1F1F"/>
              </a:solidFill>
              <a:latin typeface="Google Sans"/>
            </a:endParaRPr>
          </a:p>
          <a:p>
            <a:pPr algn="l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16362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13262-43FE-4B5A-B09B-E9B0394DC3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2243"/>
            <a:ext cx="9144000" cy="953325"/>
          </a:xfrm>
        </p:spPr>
        <p:txBody>
          <a:bodyPr/>
          <a:lstStyle/>
          <a:p>
            <a:r>
              <a:rPr lang="en-US" sz="4800" dirty="0"/>
              <a:t>Types of Single Vision Lens Materials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6A631C-6D17-0AC7-5826-5DA70046BF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15567"/>
            <a:ext cx="9144000" cy="5580189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Trivex: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Superior optical clarity: Trivex boasts excellent optical clarity, exceeding both polycarbonate and high-index plastic in this aspect.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High Abbe value: Trivex has a high Abbe value, resulting in minimal chromatic aberration and sharper, truer-to-life vision.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UV protection: Trivex naturally blocks 100% of harmful UV rays, safeguarding your eyes from the sun's damaging effects.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Scratch resistance: Trivex is inherently scratch-resistant, withstanding daily wear and tear without easily showing scratches.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Chemical resistance: Trivex is resistant to various chemicals, making it suitable for use in environments with chemical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Google Sans"/>
              </a:rPr>
              <a:t>exposur</a:t>
            </a:r>
            <a:endParaRPr lang="en-US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l"/>
            <a:endParaRPr lang="en-US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l"/>
            <a:endParaRPr lang="en-US" sz="1600" dirty="0">
              <a:solidFill>
                <a:srgbClr val="1F1F1F"/>
              </a:solidFill>
              <a:latin typeface="Google Sans"/>
            </a:endParaRPr>
          </a:p>
          <a:p>
            <a:pPr algn="l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63860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13262-43FE-4B5A-B09B-E9B0394DC3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2243"/>
            <a:ext cx="9144000" cy="953325"/>
          </a:xfrm>
        </p:spPr>
        <p:txBody>
          <a:bodyPr/>
          <a:lstStyle/>
          <a:p>
            <a:r>
              <a:rPr lang="en-US" sz="4800" dirty="0"/>
              <a:t>Types of Single Vision Lens Materials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6A631C-6D17-0AC7-5826-5DA70046BF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15567"/>
            <a:ext cx="9144000" cy="5580189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High-index (1.60, 1.67, 1.74):</a:t>
            </a:r>
          </a:p>
          <a:p>
            <a:pPr algn="l"/>
            <a:r>
              <a:rPr lang="en-US" sz="2000" b="0" i="0" dirty="0">
                <a:solidFill>
                  <a:srgbClr val="1F1F1F"/>
                </a:solidFill>
                <a:effectLst/>
                <a:latin typeface="Google Sans"/>
              </a:rPr>
              <a:t>are a popular choice for individuals with strong prescriptions who want thinner and lighter glasses. </a:t>
            </a:r>
          </a:p>
          <a:p>
            <a:pPr algn="l"/>
            <a:r>
              <a:rPr lang="en-US" sz="2000" b="0" i="0" dirty="0">
                <a:solidFill>
                  <a:srgbClr val="1F1F1F"/>
                </a:solidFill>
                <a:effectLst/>
                <a:latin typeface="Google Sans"/>
              </a:rPr>
              <a:t>They are made from materials with a higher refractive index than standard plastic, which means they can bend light more effectively, resulting in thinner lenses with the same corrective power.</a:t>
            </a:r>
          </a:p>
          <a:p>
            <a:pPr algn="l"/>
            <a:r>
              <a:rPr lang="en-US" sz="2000" b="0" i="0" dirty="0">
                <a:solidFill>
                  <a:srgbClr val="1F1F1F"/>
                </a:solidFill>
                <a:effectLst/>
                <a:latin typeface="Google Sans"/>
              </a:rPr>
              <a:t>There are three main types of high-index lenses: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F1F1F"/>
                </a:solidFill>
                <a:effectLst/>
                <a:latin typeface="Google Sans"/>
              </a:rPr>
              <a:t>1.60 index: This is the most affordable high-index option, offering a good balance between thinness and cost. It is suitable for prescriptions up to approximately -4.00 or +4.00.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F1F1F"/>
                </a:solidFill>
                <a:effectLst/>
                <a:latin typeface="Google Sans"/>
              </a:rPr>
              <a:t>1.67 index: This is a popular choice for stronger prescriptions, offering a significant reduction in lens thickness compared to standard plastic. It is suitable for prescriptions up to approximately -6.00 or +6.00.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F1F1F"/>
                </a:solidFill>
                <a:effectLst/>
                <a:latin typeface="Google Sans"/>
              </a:rPr>
              <a:t>1.74 index: This is the thinnest and lightest high-index option, ideal for very strong prescriptions. It is suitable for prescriptions exceeding -6.00 or +6.00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sz="2000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l"/>
            <a:endParaRPr lang="en-US" sz="1400" dirty="0">
              <a:solidFill>
                <a:srgbClr val="1F1F1F"/>
              </a:solidFill>
              <a:latin typeface="Google Sans"/>
            </a:endParaRPr>
          </a:p>
          <a:p>
            <a:pPr algn="l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06440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13262-43FE-4B5A-B09B-E9B0394DC3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2243"/>
            <a:ext cx="9144000" cy="953325"/>
          </a:xfrm>
        </p:spPr>
        <p:txBody>
          <a:bodyPr/>
          <a:lstStyle/>
          <a:p>
            <a:r>
              <a:rPr lang="en-US" sz="4800" dirty="0"/>
              <a:t>Types of Single Vision Lens Materials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6A631C-6D17-0AC7-5826-5DA70046BF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15567"/>
            <a:ext cx="9144000" cy="5580189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High-index (1.60, 1.67, 1.74):</a:t>
            </a:r>
          </a:p>
          <a:p>
            <a:pPr algn="l"/>
            <a:r>
              <a:rPr lang="en-US" sz="2000" b="0" i="0" dirty="0">
                <a:solidFill>
                  <a:srgbClr val="1F1F1F"/>
                </a:solidFill>
                <a:effectLst/>
                <a:latin typeface="Google Sans"/>
              </a:rPr>
              <a:t>Benefits of High-Index Lenses: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F1F1F"/>
                </a:solidFill>
                <a:effectLst/>
                <a:latin typeface="Google Sans"/>
              </a:rPr>
              <a:t>Improved aesthetics: Thinner lenses are more aesthetically pleasing and less noticeable than thicker lenses.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F1F1F"/>
                </a:solidFill>
                <a:effectLst/>
                <a:latin typeface="Google Sans"/>
              </a:rPr>
              <a:t>Increased comfort: Thin and lightweight lenses are more comfortable to wear for extended periods, reducing pressure on the nose and ears.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F1F1F"/>
                </a:solidFill>
                <a:effectLst/>
                <a:latin typeface="Google Sans"/>
              </a:rPr>
              <a:t>Wider field of view: Thinner lenses offer a wider field of view, especially beneficial for individuals with strong prescriptions.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F1F1F"/>
                </a:solidFill>
                <a:effectLst/>
                <a:latin typeface="Google Sans"/>
              </a:rPr>
              <a:t>Reduced risk of lens damage: Thinner lenses are less likely to be damaged from accidental drops or bumps.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F1F1F"/>
                </a:solidFill>
                <a:effectLst/>
                <a:latin typeface="Google Sans"/>
              </a:rPr>
              <a:t>Improved compatibility with rimless frames: Thinner lenses are better suited for rimless frames, providing a clean and stylish look.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sz="2000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l"/>
            <a:endParaRPr lang="en-US" sz="1400" dirty="0">
              <a:solidFill>
                <a:srgbClr val="1F1F1F"/>
              </a:solidFill>
              <a:latin typeface="Google Sans"/>
            </a:endParaRPr>
          </a:p>
          <a:p>
            <a:pPr algn="l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88024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13262-43FE-4B5A-B09B-E9B0394DC3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2243"/>
            <a:ext cx="9144000" cy="953325"/>
          </a:xfrm>
        </p:spPr>
        <p:txBody>
          <a:bodyPr/>
          <a:lstStyle/>
          <a:p>
            <a:r>
              <a:rPr lang="en-US" sz="4800" dirty="0"/>
              <a:t>Types of Single Vision Lens Materials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6A631C-6D17-0AC7-5826-5DA70046BF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3192" y="1115567"/>
            <a:ext cx="11494008" cy="5580189"/>
          </a:xfrm>
        </p:spPr>
        <p:txBody>
          <a:bodyPr/>
          <a:lstStyle/>
          <a:p>
            <a:pPr algn="l"/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MR-8: High Abbe value high refractive index lens material developed by Mitsui Chemicals. MR-8 has an Abbe value of 42, which is significantly higher than most other high index materials. This means that MR-8 lenses produce less chromatic aberration, resulting in sharper and more comfortable vision.</a:t>
            </a:r>
          </a:p>
          <a:p>
            <a:pPr algn="l"/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some of the benefits of MR-8 lenses: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F1F1F"/>
                </a:solidFill>
                <a:effectLst/>
                <a:latin typeface="Google Sans"/>
              </a:rPr>
              <a:t>Superior color fidelity and image clarity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F1F1F"/>
                </a:solidFill>
                <a:effectLst/>
                <a:latin typeface="Google Sans"/>
              </a:rPr>
              <a:t>Thinner and lighter lenses for high prescriptions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F1F1F"/>
                </a:solidFill>
                <a:effectLst/>
                <a:latin typeface="Google Sans"/>
              </a:rPr>
              <a:t>Improved aesthetics and wider field of view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F1F1F"/>
                </a:solidFill>
                <a:effectLst/>
                <a:latin typeface="Google Sans"/>
              </a:rPr>
              <a:t>Excellent impact resistance and scratch resistance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F1F1F"/>
                </a:solidFill>
                <a:effectLst/>
                <a:latin typeface="Google Sans"/>
              </a:rPr>
              <a:t>100% UV protection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sz="2000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l"/>
            <a:endParaRPr lang="en-US" sz="1400" dirty="0">
              <a:solidFill>
                <a:srgbClr val="1F1F1F"/>
              </a:solidFill>
              <a:latin typeface="Google Sans"/>
            </a:endParaRPr>
          </a:p>
          <a:p>
            <a:pPr algn="l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51805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13262-43FE-4B5A-B09B-E9B0394DC3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2243"/>
            <a:ext cx="9144000" cy="614997"/>
          </a:xfrm>
        </p:spPr>
        <p:txBody>
          <a:bodyPr/>
          <a:lstStyle/>
          <a:p>
            <a:r>
              <a:rPr lang="en-US" sz="4800" dirty="0"/>
              <a:t>Types of Single Vision Lens Materials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6A631C-6D17-0AC7-5826-5DA70046BF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6156" y="777240"/>
            <a:ext cx="11219688" cy="5989320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Glass </a:t>
            </a:r>
            <a:r>
              <a:rPr lang="en-US" sz="2000" dirty="0">
                <a:solidFill>
                  <a:srgbClr val="1F1F1F"/>
                </a:solidFill>
                <a:latin typeface="Google Sans"/>
              </a:rPr>
              <a:t>materials are diverse and offer a wide range of properties for various applications, including in the realm of optometry.</a:t>
            </a:r>
          </a:p>
          <a:p>
            <a:pPr algn="l"/>
            <a:r>
              <a:rPr lang="en-US" sz="1800" b="0" i="0" dirty="0">
                <a:solidFill>
                  <a:srgbClr val="1F1F1F"/>
                </a:solidFill>
                <a:effectLst/>
                <a:latin typeface="Google Sans"/>
              </a:rPr>
              <a:t>Properties of Glass Materials: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1F1F1F"/>
                </a:solidFill>
                <a:effectLst/>
                <a:latin typeface="Google Sans"/>
              </a:rPr>
              <a:t>Transparency: Glass is known for its excellent transparency, allowing light to pass through with minimal distortion. This property is crucial for lens applications, enabling clear vision.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1F1F1F"/>
                </a:solidFill>
                <a:effectLst/>
                <a:latin typeface="Google Sans"/>
              </a:rPr>
              <a:t>Chemical inertness: Glass is highly resistant to chemical reactions, making it durable and safe for use in contact with the eyes.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1F1F1F"/>
                </a:solidFill>
                <a:effectLst/>
                <a:latin typeface="Google Sans"/>
              </a:rPr>
              <a:t>Scratch resistance: Glass is naturally scratch-resistant, providing better durability compared to some plastic lens materials.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1F1F1F"/>
                </a:solidFill>
                <a:effectLst/>
                <a:latin typeface="Google Sans"/>
              </a:rPr>
              <a:t>High refractive index: Glass has a higher refractive index than most plastic materials, meaning thinner lenses can be made for the same corrective power.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1F1F1F"/>
                </a:solidFill>
                <a:effectLst/>
                <a:latin typeface="Google Sans"/>
              </a:rPr>
              <a:t>Excellent optical clarity: Glass provides superior optical clarity with minimal chromatic aberration, resulting in sharper and truer-to-life vision.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1F1F1F"/>
                </a:solidFill>
                <a:effectLst/>
                <a:latin typeface="Google Sans"/>
              </a:rPr>
              <a:t>Weight: Glass is heavier than most plastic materials, making glasses made with it slightly heavier to wear.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1F1F1F"/>
                </a:solidFill>
                <a:effectLst/>
                <a:latin typeface="Google Sans"/>
              </a:rPr>
              <a:t>Brittleness: Glass is brittle and prone to breakage, requiring careful handling and maintenance.</a:t>
            </a:r>
          </a:p>
          <a:p>
            <a:pPr algn="l"/>
            <a:endParaRPr lang="en-US" dirty="0">
              <a:solidFill>
                <a:srgbClr val="1F1F1F"/>
              </a:solidFill>
              <a:latin typeface="Google Sans"/>
            </a:endParaRPr>
          </a:p>
          <a:p>
            <a:pPr algn="l"/>
            <a:endParaRPr lang="en-US" dirty="0">
              <a:solidFill>
                <a:srgbClr val="1F1F1F"/>
              </a:solidFill>
              <a:latin typeface="Google Sans"/>
            </a:endParaRPr>
          </a:p>
          <a:p>
            <a:pPr algn="l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710328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13262-43FE-4B5A-B09B-E9B0394DC3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2243"/>
            <a:ext cx="9144000" cy="614997"/>
          </a:xfrm>
        </p:spPr>
        <p:txBody>
          <a:bodyPr/>
          <a:lstStyle/>
          <a:p>
            <a:r>
              <a:rPr lang="en-US" sz="4800" dirty="0"/>
              <a:t>Types of Single Vision Lens Materials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6A631C-6D17-0AC7-5826-5DA70046BF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6156" y="777240"/>
            <a:ext cx="11219688" cy="5989320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1F1F1F"/>
                </a:solidFill>
                <a:effectLst/>
                <a:latin typeface="Google Sans"/>
              </a:rPr>
              <a:t>Glass </a:t>
            </a:r>
            <a:r>
              <a:rPr lang="en-US" dirty="0">
                <a:solidFill>
                  <a:srgbClr val="1F1F1F"/>
                </a:solidFill>
                <a:latin typeface="Google Sans"/>
              </a:rPr>
              <a:t>materials </a:t>
            </a:r>
          </a:p>
          <a:p>
            <a:pPr algn="l"/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Types of Glass Materials: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Crown glass: This is the most common type of glass used for lenses. It is known for its good optical clarity and low dispersion.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Flint glass: This type of glass has a higher refractive index than crown glass, allowing for thinner lenses. However, it also has higher dispersion, which can lead to chromatic aberration.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High-index glass: This type of glass has a very high refractive index, allowing for even thinner and lighter lenses compared to crown and flint glass.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Photochromic glass: This type of glass automatically darkens in sunlight and lightens indoors, providing convenient sun protection without needing separate sunglasses.</a:t>
            </a:r>
          </a:p>
          <a:p>
            <a:pPr algn="l"/>
            <a:endParaRPr lang="en-US" dirty="0">
              <a:solidFill>
                <a:srgbClr val="1F1F1F"/>
              </a:solidFill>
              <a:latin typeface="Google Sans"/>
            </a:endParaRPr>
          </a:p>
          <a:p>
            <a:pPr algn="l"/>
            <a:endParaRPr lang="en-US" dirty="0">
              <a:solidFill>
                <a:srgbClr val="1F1F1F"/>
              </a:solidFill>
              <a:latin typeface="Google Sans"/>
            </a:endParaRPr>
          </a:p>
          <a:p>
            <a:pPr algn="l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058760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53B0749-31B8-6869-520F-EDE1FE0C0B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235" y="91440"/>
            <a:ext cx="6127001" cy="747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47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662" y="1514007"/>
            <a:ext cx="6160958" cy="352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911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B665D-798A-3BA5-C747-810F527CFF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116" y="950977"/>
            <a:ext cx="11859768" cy="2018537"/>
          </a:xfrm>
        </p:spPr>
        <p:txBody>
          <a:bodyPr/>
          <a:lstStyle/>
          <a:p>
            <a:r>
              <a:rPr lang="en-US" sz="5400" b="0" i="0" u="none" strike="noStrike" baseline="0" dirty="0">
                <a:latin typeface="Times New Roman" panose="02020603050405020304" pitchFamily="18" charset="0"/>
              </a:rPr>
              <a:t>Groups of materials for single vision </a:t>
            </a:r>
            <a:r>
              <a:rPr lang="en-US" sz="4400" b="0" i="0" dirty="0">
                <a:solidFill>
                  <a:srgbClr val="374151"/>
                </a:solidFill>
                <a:effectLst/>
                <a:latin typeface="Söhne"/>
              </a:rPr>
              <a:t>lenses</a:t>
            </a:r>
            <a:endParaRPr lang="en-US" sz="199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B13A24-A3CF-AE55-F1D3-C3B9824754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2722626"/>
            <a:ext cx="9703633" cy="2372867"/>
          </a:xfrm>
        </p:spPr>
        <p:txBody>
          <a:bodyPr/>
          <a:lstStyle/>
          <a:p>
            <a:pPr algn="l"/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b="0" i="0" dirty="0">
                <a:solidFill>
                  <a:srgbClr val="374151"/>
                </a:solidFill>
                <a:effectLst/>
                <a:latin typeface="Söhne"/>
              </a:rPr>
              <a:t>For single vision lenses, materials like CR-39 (plastic), polycarbonate, and high-index plastics are common choices. These materials offer different levels of thickness, weight, and impact resistance.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144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74CFB-8303-80B0-CBBC-622168ECB4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984" y="98235"/>
            <a:ext cx="10735056" cy="1026477"/>
          </a:xfrm>
        </p:spPr>
        <p:txBody>
          <a:bodyPr/>
          <a:lstStyle/>
          <a:p>
            <a:r>
              <a:rPr lang="en-US" b="0" i="0" dirty="0">
                <a:effectLst/>
                <a:latin typeface="Times New Roman" panose="02020603050405020304" pitchFamily="18" charset="0"/>
              </a:rPr>
              <a:t/>
            </a:r>
            <a:br>
              <a:rPr lang="en-US" b="0" i="0" dirty="0">
                <a:effectLst/>
                <a:latin typeface="Times New Roman" panose="02020603050405020304" pitchFamily="18" charset="0"/>
              </a:rPr>
            </a:br>
            <a:r>
              <a:rPr lang="en-US" b="0" i="0" dirty="0">
                <a:effectLst/>
                <a:latin typeface="Times New Roman" panose="02020603050405020304" pitchFamily="18" charset="0"/>
              </a:rPr>
              <a:t/>
            </a:r>
            <a:br>
              <a:rPr lang="en-US" b="0" i="0" dirty="0">
                <a:effectLst/>
                <a:latin typeface="Times New Roman" panose="02020603050405020304" pitchFamily="18" charset="0"/>
              </a:rPr>
            </a:br>
            <a:r>
              <a:rPr lang="en-US" sz="4000" b="0" i="0" dirty="0">
                <a:effectLst/>
                <a:latin typeface="Google Sans"/>
              </a:rPr>
              <a:t>Significance of Lens Materials in Optometry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FF288D-E8A7-5568-F5AD-4D27268BC5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4712" y="1755648"/>
            <a:ext cx="9942576" cy="4078224"/>
          </a:xfrm>
        </p:spPr>
        <p:txBody>
          <a:bodyPr/>
          <a:lstStyle/>
          <a:p>
            <a:pPr algn="l"/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Lens materials play a crucial role in optometry by influencing:</a:t>
            </a:r>
          </a:p>
          <a:p>
            <a:pPr algn="l"/>
            <a:r>
              <a:rPr lang="en-US" sz="3200" b="0" i="0" dirty="0">
                <a:solidFill>
                  <a:srgbClr val="1F1F1F"/>
                </a:solidFill>
                <a:effectLst/>
                <a:latin typeface="Google Sans"/>
              </a:rPr>
              <a:t/>
            </a:r>
            <a:br>
              <a:rPr lang="en-US" sz="3200" b="0" i="0" dirty="0">
                <a:solidFill>
                  <a:srgbClr val="1F1F1F"/>
                </a:solidFill>
                <a:effectLst/>
                <a:latin typeface="Google Sans"/>
              </a:rPr>
            </a:b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1. Optical performance: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Refractive index: Determines the lens thickness and curvature needed to correct refractive errors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Dispersion: Affects the way light bends at different wavelengths, potentially causing chromatic aberration.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Abbe value: Indicates the degree of chromatic aberration. Higher Abbe values represent better color fidelity.</a:t>
            </a:r>
          </a:p>
          <a:p>
            <a:pPr algn="l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20776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74CFB-8303-80B0-CBBC-622168ECB4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984" y="98235"/>
            <a:ext cx="10735056" cy="1026477"/>
          </a:xfrm>
        </p:spPr>
        <p:txBody>
          <a:bodyPr/>
          <a:lstStyle/>
          <a:p>
            <a:r>
              <a:rPr lang="en-US" b="0" i="0" dirty="0">
                <a:effectLst/>
                <a:latin typeface="Times New Roman" panose="02020603050405020304" pitchFamily="18" charset="0"/>
              </a:rPr>
              <a:t/>
            </a:r>
            <a:br>
              <a:rPr lang="en-US" b="0" i="0" dirty="0">
                <a:effectLst/>
                <a:latin typeface="Times New Roman" panose="02020603050405020304" pitchFamily="18" charset="0"/>
              </a:rPr>
            </a:br>
            <a:r>
              <a:rPr lang="en-US" b="0" i="0" dirty="0">
                <a:effectLst/>
                <a:latin typeface="Times New Roman" panose="02020603050405020304" pitchFamily="18" charset="0"/>
              </a:rPr>
              <a:t/>
            </a:r>
            <a:br>
              <a:rPr lang="en-US" b="0" i="0" dirty="0">
                <a:effectLst/>
                <a:latin typeface="Times New Roman" panose="02020603050405020304" pitchFamily="18" charset="0"/>
              </a:rPr>
            </a:br>
            <a:r>
              <a:rPr lang="en-US" sz="4000" b="0" i="0" dirty="0">
                <a:effectLst/>
                <a:latin typeface="Google Sans"/>
              </a:rPr>
              <a:t>Significance of Lens Materials in Optometry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FF288D-E8A7-5568-F5AD-4D27268BC5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4984" y="1755648"/>
            <a:ext cx="10735056" cy="4809744"/>
          </a:xfrm>
        </p:spPr>
        <p:txBody>
          <a:bodyPr/>
          <a:lstStyle/>
          <a:p>
            <a:pPr algn="l"/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2. Physical properties:</a:t>
            </a:r>
          </a:p>
          <a:p>
            <a:pPr algn="l"/>
            <a:endParaRPr lang="en-US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F1F1F"/>
                </a:solidFill>
                <a:effectLst/>
                <a:latin typeface="Google Sans"/>
              </a:rPr>
              <a:t>Weight: Plastic lenses are significantly lighter than glass, making them more comfortable for everyday wear.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F1F1F"/>
                </a:solidFill>
                <a:effectLst/>
                <a:latin typeface="Google Sans"/>
              </a:rPr>
              <a:t>Impact resistance: Polycarbonate and Trivex are exceptionally strong and shatterproof, ideal for children and active individuals.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F1F1F"/>
                </a:solidFill>
                <a:effectLst/>
                <a:latin typeface="Google Sans"/>
              </a:rPr>
              <a:t>Scratch resistance: Hard coatings enhance durability and maintain lens clarity over time.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F1F1F"/>
                </a:solidFill>
                <a:effectLst/>
                <a:latin typeface="Google Sans"/>
              </a:rPr>
              <a:t>UV protection: Most materials offer built-in UV protection for eye health.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F1F1F"/>
                </a:solidFill>
                <a:effectLst/>
                <a:latin typeface="Google Sans"/>
              </a:rPr>
              <a:t>Hydrophobicity: Water-repellent coatings prevent smudges and facilitate lens cleaning.</a:t>
            </a:r>
          </a:p>
          <a:p>
            <a:pPr algn="l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065916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74CFB-8303-80B0-CBBC-622168ECB4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984" y="98235"/>
            <a:ext cx="10735056" cy="1026477"/>
          </a:xfrm>
        </p:spPr>
        <p:txBody>
          <a:bodyPr/>
          <a:lstStyle/>
          <a:p>
            <a:r>
              <a:rPr lang="en-US" b="0" i="0" dirty="0">
                <a:effectLst/>
                <a:latin typeface="Times New Roman" panose="02020603050405020304" pitchFamily="18" charset="0"/>
              </a:rPr>
              <a:t/>
            </a:r>
            <a:br>
              <a:rPr lang="en-US" b="0" i="0" dirty="0">
                <a:effectLst/>
                <a:latin typeface="Times New Roman" panose="02020603050405020304" pitchFamily="18" charset="0"/>
              </a:rPr>
            </a:br>
            <a:r>
              <a:rPr lang="en-US" b="0" i="0" dirty="0">
                <a:effectLst/>
                <a:latin typeface="Times New Roman" panose="02020603050405020304" pitchFamily="18" charset="0"/>
              </a:rPr>
              <a:t/>
            </a:r>
            <a:br>
              <a:rPr lang="en-US" b="0" i="0" dirty="0">
                <a:effectLst/>
                <a:latin typeface="Times New Roman" panose="02020603050405020304" pitchFamily="18" charset="0"/>
              </a:rPr>
            </a:br>
            <a:r>
              <a:rPr lang="en-US" sz="4000" b="0" i="0" dirty="0">
                <a:effectLst/>
                <a:latin typeface="Google Sans"/>
              </a:rPr>
              <a:t>Significance of Lens Materials in Optometry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FF288D-E8A7-5568-F5AD-4D27268BC5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4984" y="1773936"/>
            <a:ext cx="10735056" cy="4590288"/>
          </a:xfrm>
        </p:spPr>
        <p:txBody>
          <a:bodyPr/>
          <a:lstStyle/>
          <a:p>
            <a:pPr algn="l"/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3. Special functionalities:</a:t>
            </a:r>
          </a:p>
          <a:p>
            <a:pPr algn="l"/>
            <a:endParaRPr lang="en-US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F1F1F"/>
                </a:solidFill>
                <a:effectLst/>
                <a:latin typeface="Google Sans"/>
              </a:rPr>
              <a:t>Photochromic: Transitions automatically between clear and dark depending on light conditions for added comfort and sun protection.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F1F1F"/>
                </a:solidFill>
                <a:effectLst/>
                <a:latin typeface="Google Sans"/>
              </a:rPr>
              <a:t>Polarized: Blocks horizontal glare for enhanced visual clarity and reduced eye strain, especially outdoors.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F1F1F"/>
                </a:solidFill>
                <a:effectLst/>
                <a:latin typeface="Google Sans"/>
              </a:rPr>
              <a:t>Blue light filtering: Helps reduce eye fatigue and digital eye strain caused by prolonged exposure to blue light emitted from digital screens</a:t>
            </a:r>
          </a:p>
          <a:p>
            <a:pPr algn="l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57950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74CFB-8303-80B0-CBBC-622168ECB4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984" y="98235"/>
            <a:ext cx="10735056" cy="1026477"/>
          </a:xfrm>
        </p:spPr>
        <p:txBody>
          <a:bodyPr/>
          <a:lstStyle/>
          <a:p>
            <a:r>
              <a:rPr lang="en-US" b="0" i="0" dirty="0">
                <a:effectLst/>
                <a:latin typeface="Times New Roman" panose="02020603050405020304" pitchFamily="18" charset="0"/>
              </a:rPr>
              <a:t/>
            </a:r>
            <a:br>
              <a:rPr lang="en-US" b="0" i="0" dirty="0">
                <a:effectLst/>
                <a:latin typeface="Times New Roman" panose="02020603050405020304" pitchFamily="18" charset="0"/>
              </a:rPr>
            </a:br>
            <a:r>
              <a:rPr lang="en-US" b="0" i="0" dirty="0">
                <a:effectLst/>
                <a:latin typeface="Times New Roman" panose="02020603050405020304" pitchFamily="18" charset="0"/>
              </a:rPr>
              <a:t/>
            </a:r>
            <a:br>
              <a:rPr lang="en-US" b="0" i="0" dirty="0">
                <a:effectLst/>
                <a:latin typeface="Times New Roman" panose="02020603050405020304" pitchFamily="18" charset="0"/>
              </a:rPr>
            </a:br>
            <a:r>
              <a:rPr lang="en-US" sz="4000" b="0" i="0" dirty="0">
                <a:effectLst/>
                <a:latin typeface="Google Sans"/>
              </a:rPr>
              <a:t>Significance of Lens Materials in Optometry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FF288D-E8A7-5568-F5AD-4D27268BC5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4984" y="1773936"/>
            <a:ext cx="10735056" cy="4590288"/>
          </a:xfrm>
        </p:spPr>
        <p:txBody>
          <a:bodyPr/>
          <a:lstStyle/>
          <a:p>
            <a:pPr algn="l"/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4. Patient considerations:</a:t>
            </a:r>
          </a:p>
          <a:p>
            <a:pPr algn="l"/>
            <a:endParaRPr lang="en-US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F1F1F"/>
                </a:solidFill>
                <a:effectLst/>
                <a:latin typeface="Google Sans"/>
              </a:rPr>
              <a:t>Lifestyle: Active individuals might require impact-resistant lenses, while those working extensively on screens might benefit from blue light filtering.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F1F1F"/>
                </a:solidFill>
                <a:effectLst/>
                <a:latin typeface="Google Sans"/>
              </a:rPr>
              <a:t>Age: Children and teenagers require shatterproof options for safety, while older adults might prioritize lightweight lenses for comfort.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F1F1F"/>
                </a:solidFill>
                <a:effectLst/>
                <a:latin typeface="Google Sans"/>
              </a:rPr>
              <a:t>Occupational needs: Specific professions might require specialized lenses, such as bifocals for close-up work.</a:t>
            </a:r>
          </a:p>
          <a:p>
            <a:pPr algn="l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683867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13262-43FE-4B5A-B09B-E9B0394DC3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55435"/>
            <a:ext cx="9144000" cy="953325"/>
          </a:xfrm>
        </p:spPr>
        <p:txBody>
          <a:bodyPr/>
          <a:lstStyle/>
          <a:p>
            <a:r>
              <a:rPr lang="en-US" sz="4800" dirty="0"/>
              <a:t>Types of Single Vision Lens Materials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6A631C-6D17-0AC7-5826-5DA70046BF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49424"/>
            <a:ext cx="9144000" cy="3374136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1F1F1F"/>
                </a:solidFill>
                <a:effectLst/>
                <a:latin typeface="Google Sans"/>
              </a:rPr>
              <a:t>Plastic (CR-39)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1F1F1F"/>
                </a:solidFill>
                <a:effectLst/>
                <a:latin typeface="Google Sans"/>
              </a:rPr>
              <a:t>Polycarbonate</a:t>
            </a:r>
            <a:endParaRPr lang="en-US" sz="2800" dirty="0">
              <a:solidFill>
                <a:srgbClr val="1F1F1F"/>
              </a:solidFill>
              <a:latin typeface="Google Sans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1F1F1F"/>
                </a:solidFill>
                <a:effectLst/>
                <a:latin typeface="Google Sans"/>
              </a:rPr>
              <a:t>Trivex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1F1F1F"/>
                </a:solidFill>
                <a:effectLst/>
                <a:latin typeface="Google Sans"/>
              </a:rPr>
              <a:t>High-index (1.60, 1.67, 1.74</a:t>
            </a:r>
            <a:endParaRPr lang="en-US" sz="2800" dirty="0">
              <a:solidFill>
                <a:srgbClr val="1F1F1F"/>
              </a:solidFill>
              <a:latin typeface="Google Sans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1F1F1F"/>
                </a:solidFill>
                <a:effectLst/>
                <a:latin typeface="Google Sans"/>
              </a:rPr>
              <a:t>MR-8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1F1F1F"/>
                </a:solidFill>
                <a:effectLst/>
                <a:latin typeface="Google Sans"/>
              </a:rPr>
              <a:t>Glass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137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13262-43FE-4B5A-B09B-E9B0394DC3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55435"/>
            <a:ext cx="9144000" cy="953325"/>
          </a:xfrm>
        </p:spPr>
        <p:txBody>
          <a:bodyPr/>
          <a:lstStyle/>
          <a:p>
            <a:r>
              <a:rPr lang="en-US" sz="4800" dirty="0">
                <a:solidFill>
                  <a:srgbClr val="FF0000"/>
                </a:solidFill>
              </a:rPr>
              <a:t>Types</a:t>
            </a:r>
            <a:r>
              <a:rPr lang="en-US" sz="4800" dirty="0"/>
              <a:t> of Single Vision Lens Materials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6A631C-6D17-0AC7-5826-5DA70046BF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728216"/>
            <a:ext cx="9144000" cy="4736592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Plastic (CR-39):</a:t>
            </a:r>
          </a:p>
          <a:p>
            <a:pPr algn="l"/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is a type of plastic polymer commonly used in the manufacture of eyeglass lenses. It is also known as Columbia Resin #39, after the project that developed it in 1940.</a:t>
            </a:r>
          </a:p>
          <a:p>
            <a:pPr algn="l"/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 However, CR-39 lenses can be thicker than lenses made from other materials, such as polycarbonate or Trivex, especially for high prescriptions.</a:t>
            </a:r>
          </a:p>
          <a:p>
            <a:pPr algn="l"/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CR-39 lenses are a good choice for people with low to moderate prescriptions who are looking for a cost-effective and durable option. They are also a good choice for people who are sensitive to the weight of their glasses.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056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13262-43FE-4B5A-B09B-E9B0394DC3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2243"/>
            <a:ext cx="9144000" cy="953325"/>
          </a:xfrm>
        </p:spPr>
        <p:txBody>
          <a:bodyPr/>
          <a:lstStyle/>
          <a:p>
            <a:r>
              <a:rPr lang="en-US" sz="4800" dirty="0"/>
              <a:t>Types of Single Vision Lens Materials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6A631C-6D17-0AC7-5826-5DA70046BF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15567"/>
            <a:ext cx="9144000" cy="5580189"/>
          </a:xfrm>
        </p:spPr>
        <p:txBody>
          <a:bodyPr/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Polycarbonate:</a:t>
            </a:r>
          </a:p>
          <a:p>
            <a:pPr algn="l"/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Polycarbonate is a synthetic thermoplastic polymer widely used in various applications, including eyeglass lenses.</a:t>
            </a:r>
          </a:p>
          <a:p>
            <a:pPr algn="l"/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 It is known for its excellent combination of properties, making it a popular choice for both everyday and specialized eyewear.</a:t>
            </a:r>
          </a:p>
          <a:p>
            <a:pPr algn="l"/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Properties of Polycarbonate: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Impact resistance: Polycarbonate is incredibly strong and shatterproof, making it ideal for active individuals and children. It's 10 times more resistant to impact than CR-39 plastic and 250 times more resistant than glass.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Lightweight: Polycarbonate lenses are significantly lighter than glass lenses, offering improved comfort and wearability.</a:t>
            </a:r>
          </a:p>
          <a:p>
            <a:pPr algn="l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62962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1685</Words>
  <Application>Microsoft Office PowerPoint</Application>
  <PresentationFormat>Widescreen</PresentationFormat>
  <Paragraphs>122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Arial Rounded MT Bold</vt:lpstr>
      <vt:lpstr>Calibri</vt:lpstr>
      <vt:lpstr>Calibri Light</vt:lpstr>
      <vt:lpstr>Google Sans</vt:lpstr>
      <vt:lpstr>Söhne</vt:lpstr>
      <vt:lpstr>Times New Roman</vt:lpstr>
      <vt:lpstr>Office Theme</vt:lpstr>
      <vt:lpstr>1_Office Theme</vt:lpstr>
      <vt:lpstr>PowerPoint Presentation</vt:lpstr>
      <vt:lpstr>Groups of materials for single vision lenses</vt:lpstr>
      <vt:lpstr>  Significance of Lens Materials in Optometry</vt:lpstr>
      <vt:lpstr>  Significance of Lens Materials in Optometry</vt:lpstr>
      <vt:lpstr>  Significance of Lens Materials in Optometry</vt:lpstr>
      <vt:lpstr>  Significance of Lens Materials in Optometry</vt:lpstr>
      <vt:lpstr>Types of Single Vision Lens Materials</vt:lpstr>
      <vt:lpstr>Types of Single Vision Lens Materials</vt:lpstr>
      <vt:lpstr>Types of Single Vision Lens Materials</vt:lpstr>
      <vt:lpstr>Types of Single Vision Lens Materials</vt:lpstr>
      <vt:lpstr>Types of Single Vision Lens Materials</vt:lpstr>
      <vt:lpstr>Types of Single Vision Lens Materials</vt:lpstr>
      <vt:lpstr>Types of Single Vision Lens Materials</vt:lpstr>
      <vt:lpstr>Types of Single Vision Lens Materials</vt:lpstr>
      <vt:lpstr>Types of Single Vision Lens Materials</vt:lpstr>
      <vt:lpstr>Types of Single Vision Lens Materials</vt:lpstr>
      <vt:lpstr>Types of Single Vision Lens Materials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haider ahmed</dc:creator>
  <cp:lastModifiedBy>marrwan ALhadeethi</cp:lastModifiedBy>
  <cp:revision>4</cp:revision>
  <dcterms:created xsi:type="dcterms:W3CDTF">2023-12-11T15:06:21Z</dcterms:created>
  <dcterms:modified xsi:type="dcterms:W3CDTF">2024-04-05T20:02:09Z</dcterms:modified>
</cp:coreProperties>
</file>