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3" r:id="rId3"/>
    <p:sldId id="258" r:id="rId4"/>
    <p:sldId id="274" r:id="rId5"/>
    <p:sldId id="259" r:id="rId6"/>
    <p:sldId id="260" r:id="rId7"/>
    <p:sldId id="261" r:id="rId8"/>
    <p:sldId id="262" r:id="rId9"/>
    <p:sldId id="263" r:id="rId10"/>
    <p:sldId id="264" r:id="rId11"/>
    <p:sldId id="265" r:id="rId12"/>
    <p:sldId id="266" r:id="rId13"/>
    <p:sldId id="268" r:id="rId14"/>
    <p:sldId id="269" r:id="rId15"/>
    <p:sldId id="270" r:id="rId16"/>
    <p:sldId id="271"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snapToGrid="0">
      <p:cViewPr>
        <p:scale>
          <a:sx n="72" d="100"/>
          <a:sy n="72" d="100"/>
        </p:scale>
        <p:origin x="-1272" y="-132"/>
      </p:cViewPr>
      <p:guideLst>
        <p:guide orient="horz" pos="2160"/>
        <p:guide pos="3840"/>
      </p:guideLst>
    </p:cSldViewPr>
  </p:slideViewPr>
  <p:notesTextViewPr>
    <p:cViewPr>
      <p:scale>
        <a:sx n="1" d="1"/>
        <a:sy n="1" d="1"/>
      </p:scale>
      <p:origin x="0" y="0"/>
    </p:cViewPr>
  </p:notesTextViewPr>
  <p:sorterViewPr>
    <p:cViewPr>
      <p:scale>
        <a:sx n="100" d="100"/>
        <a:sy n="100" d="100"/>
      </p:scale>
      <p:origin x="0" y="85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01C4D0-54A9-4B01-8873-890DB450392D}" type="doc">
      <dgm:prSet loTypeId="urn:microsoft.com/office/officeart/2005/8/layout/vList2" loCatId="list" qsTypeId="urn:microsoft.com/office/officeart/2005/8/quickstyle/simple3" qsCatId="simple" csTypeId="urn:microsoft.com/office/officeart/2005/8/colors/colorful1" csCatId="colorful" phldr="1"/>
      <dgm:spPr/>
      <dgm:t>
        <a:bodyPr/>
        <a:lstStyle/>
        <a:p>
          <a:endParaRPr lang="en-US"/>
        </a:p>
      </dgm:t>
    </dgm:pt>
    <dgm:pt modelId="{5F95B532-4DBA-4D4A-A340-76EE60F13F46}">
      <dgm:prSet/>
      <dgm:spPr/>
      <dgm:t>
        <a:bodyPr/>
        <a:lstStyle/>
        <a:p>
          <a:r>
            <a:rPr lang="en-US" b="1" i="1" dirty="0"/>
            <a:t>Medical Psychology for Nursing</a:t>
          </a:r>
          <a:r>
            <a:rPr lang="en-US" dirty="0"/>
            <a:t> </a:t>
          </a:r>
        </a:p>
      </dgm:t>
    </dgm:pt>
    <dgm:pt modelId="{686760AB-7CE3-4428-B42A-0F6A957F56CA}" type="parTrans" cxnId="{CCAAAA67-1372-49AB-A425-43CE5BEFCC9E}">
      <dgm:prSet/>
      <dgm:spPr/>
      <dgm:t>
        <a:bodyPr/>
        <a:lstStyle/>
        <a:p>
          <a:endParaRPr lang="en-US"/>
        </a:p>
      </dgm:t>
    </dgm:pt>
    <dgm:pt modelId="{A06E63F4-1BAA-4138-8F6B-45C51C01598F}" type="sibTrans" cxnId="{CCAAAA67-1372-49AB-A425-43CE5BEFCC9E}">
      <dgm:prSet/>
      <dgm:spPr/>
      <dgm:t>
        <a:bodyPr/>
        <a:lstStyle/>
        <a:p>
          <a:endParaRPr lang="en-US"/>
        </a:p>
      </dgm:t>
    </dgm:pt>
    <dgm:pt modelId="{F716F52C-D5EC-437F-B66D-6581FEB3C32A}" type="pres">
      <dgm:prSet presAssocID="{8601C4D0-54A9-4B01-8873-890DB450392D}" presName="linear" presStyleCnt="0">
        <dgm:presLayoutVars>
          <dgm:animLvl val="lvl"/>
          <dgm:resizeHandles val="exact"/>
        </dgm:presLayoutVars>
      </dgm:prSet>
      <dgm:spPr/>
      <dgm:t>
        <a:bodyPr/>
        <a:lstStyle/>
        <a:p>
          <a:pPr rtl="1"/>
          <a:endParaRPr lang="ar-IQ"/>
        </a:p>
      </dgm:t>
    </dgm:pt>
    <dgm:pt modelId="{45068088-B12E-49D2-A4F8-6F2B6868B001}" type="pres">
      <dgm:prSet presAssocID="{5F95B532-4DBA-4D4A-A340-76EE60F13F46}" presName="parentText" presStyleLbl="node1" presStyleIdx="0" presStyleCnt="1">
        <dgm:presLayoutVars>
          <dgm:chMax val="0"/>
          <dgm:bulletEnabled val="1"/>
        </dgm:presLayoutVars>
      </dgm:prSet>
      <dgm:spPr/>
      <dgm:t>
        <a:bodyPr/>
        <a:lstStyle/>
        <a:p>
          <a:pPr rtl="1"/>
          <a:endParaRPr lang="ar-IQ"/>
        </a:p>
      </dgm:t>
    </dgm:pt>
  </dgm:ptLst>
  <dgm:cxnLst>
    <dgm:cxn modelId="{CCAAAA67-1372-49AB-A425-43CE5BEFCC9E}" srcId="{8601C4D0-54A9-4B01-8873-890DB450392D}" destId="{5F95B532-4DBA-4D4A-A340-76EE60F13F46}" srcOrd="0" destOrd="0" parTransId="{686760AB-7CE3-4428-B42A-0F6A957F56CA}" sibTransId="{A06E63F4-1BAA-4138-8F6B-45C51C01598F}"/>
    <dgm:cxn modelId="{A8D0C685-C041-468B-A89C-FE4DD509B4FD}" type="presOf" srcId="{8601C4D0-54A9-4B01-8873-890DB450392D}" destId="{F716F52C-D5EC-437F-B66D-6581FEB3C32A}" srcOrd="0" destOrd="0" presId="urn:microsoft.com/office/officeart/2005/8/layout/vList2"/>
    <dgm:cxn modelId="{145540A2-A2EF-4C77-A752-4EE9C4B393D2}" type="presOf" srcId="{5F95B532-4DBA-4D4A-A340-76EE60F13F46}" destId="{45068088-B12E-49D2-A4F8-6F2B6868B001}" srcOrd="0" destOrd="0" presId="urn:microsoft.com/office/officeart/2005/8/layout/vList2"/>
    <dgm:cxn modelId="{F3DF2829-B5CE-400B-A545-EBFF44ECBE7D}" type="presParOf" srcId="{F716F52C-D5EC-437F-B66D-6581FEB3C32A}" destId="{45068088-B12E-49D2-A4F8-6F2B6868B00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D4B13DC-64D6-422A-B59E-A356447236A3}" type="doc">
      <dgm:prSet loTypeId="urn:microsoft.com/office/officeart/2005/8/layout/vList2" loCatId="list" qsTypeId="urn:microsoft.com/office/officeart/2005/8/quickstyle/simple3" qsCatId="simple" csTypeId="urn:microsoft.com/office/officeart/2005/8/colors/accent1_2" csCatId="accent1"/>
      <dgm:spPr/>
      <dgm:t>
        <a:bodyPr/>
        <a:lstStyle/>
        <a:p>
          <a:endParaRPr lang="en-US"/>
        </a:p>
      </dgm:t>
    </dgm:pt>
    <dgm:pt modelId="{7F69DDDD-D699-45D8-8D17-2CF85EBB3505}">
      <dgm:prSet/>
      <dgm:spPr/>
      <dgm:t>
        <a:bodyPr/>
        <a:lstStyle/>
        <a:p>
          <a:r>
            <a:rPr lang="en-US" b="1"/>
            <a:t>Social behaviour:</a:t>
          </a:r>
          <a:endParaRPr lang="en-US"/>
        </a:p>
      </dgm:t>
    </dgm:pt>
    <dgm:pt modelId="{38CB2892-1D6A-42BF-84FC-DD02D9A93C69}" type="parTrans" cxnId="{CAEE90A6-547F-43D5-97D8-5D4E74F139CC}">
      <dgm:prSet/>
      <dgm:spPr/>
      <dgm:t>
        <a:bodyPr/>
        <a:lstStyle/>
        <a:p>
          <a:endParaRPr lang="en-US"/>
        </a:p>
      </dgm:t>
    </dgm:pt>
    <dgm:pt modelId="{94C36894-8220-482D-BDE0-9F911A3BF22F}" type="sibTrans" cxnId="{CAEE90A6-547F-43D5-97D8-5D4E74F139CC}">
      <dgm:prSet/>
      <dgm:spPr/>
      <dgm:t>
        <a:bodyPr/>
        <a:lstStyle/>
        <a:p>
          <a:endParaRPr lang="en-US"/>
        </a:p>
      </dgm:t>
    </dgm:pt>
    <dgm:pt modelId="{89D8BB60-D544-431C-B3CC-C711F6BF22AE}" type="pres">
      <dgm:prSet presAssocID="{3D4B13DC-64D6-422A-B59E-A356447236A3}" presName="linear" presStyleCnt="0">
        <dgm:presLayoutVars>
          <dgm:animLvl val="lvl"/>
          <dgm:resizeHandles val="exact"/>
        </dgm:presLayoutVars>
      </dgm:prSet>
      <dgm:spPr/>
      <dgm:t>
        <a:bodyPr/>
        <a:lstStyle/>
        <a:p>
          <a:pPr rtl="1"/>
          <a:endParaRPr lang="ar-IQ"/>
        </a:p>
      </dgm:t>
    </dgm:pt>
    <dgm:pt modelId="{E6D98F12-6341-4C25-98AA-15F39086505B}" type="pres">
      <dgm:prSet presAssocID="{7F69DDDD-D699-45D8-8D17-2CF85EBB3505}" presName="parentText" presStyleLbl="node1" presStyleIdx="0" presStyleCnt="1">
        <dgm:presLayoutVars>
          <dgm:chMax val="0"/>
          <dgm:bulletEnabled val="1"/>
        </dgm:presLayoutVars>
      </dgm:prSet>
      <dgm:spPr/>
      <dgm:t>
        <a:bodyPr/>
        <a:lstStyle/>
        <a:p>
          <a:pPr rtl="1"/>
          <a:endParaRPr lang="ar-IQ"/>
        </a:p>
      </dgm:t>
    </dgm:pt>
  </dgm:ptLst>
  <dgm:cxnLst>
    <dgm:cxn modelId="{EFE87D02-E7CC-472E-8652-8ED84A39923A}" type="presOf" srcId="{7F69DDDD-D699-45D8-8D17-2CF85EBB3505}" destId="{E6D98F12-6341-4C25-98AA-15F39086505B}" srcOrd="0" destOrd="0" presId="urn:microsoft.com/office/officeart/2005/8/layout/vList2"/>
    <dgm:cxn modelId="{6E60BE5C-CAF4-45D2-845F-766CE5F08A52}" type="presOf" srcId="{3D4B13DC-64D6-422A-B59E-A356447236A3}" destId="{89D8BB60-D544-431C-B3CC-C711F6BF22AE}" srcOrd="0" destOrd="0" presId="urn:microsoft.com/office/officeart/2005/8/layout/vList2"/>
    <dgm:cxn modelId="{CAEE90A6-547F-43D5-97D8-5D4E74F139CC}" srcId="{3D4B13DC-64D6-422A-B59E-A356447236A3}" destId="{7F69DDDD-D699-45D8-8D17-2CF85EBB3505}" srcOrd="0" destOrd="0" parTransId="{38CB2892-1D6A-42BF-84FC-DD02D9A93C69}" sibTransId="{94C36894-8220-482D-BDE0-9F911A3BF22F}"/>
    <dgm:cxn modelId="{8BBFDA92-2538-46A2-8803-2F8566745458}" type="presParOf" srcId="{89D8BB60-D544-431C-B3CC-C711F6BF22AE}" destId="{E6D98F12-6341-4C25-98AA-15F39086505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C6DBBC9-4CCD-41EB-8373-2C5E0F8499D5}" type="doc">
      <dgm:prSet loTypeId="urn:microsoft.com/office/officeart/2005/8/layout/vList2" loCatId="list" qsTypeId="urn:microsoft.com/office/officeart/2005/8/quickstyle/simple3" qsCatId="simple" csTypeId="urn:microsoft.com/office/officeart/2005/8/colors/colorful4" csCatId="colorful" phldr="1"/>
      <dgm:spPr/>
      <dgm:t>
        <a:bodyPr/>
        <a:lstStyle/>
        <a:p>
          <a:endParaRPr lang="en-US"/>
        </a:p>
      </dgm:t>
    </dgm:pt>
    <dgm:pt modelId="{C66BACF6-D37E-4240-B54B-99AC5A235413}">
      <dgm:prSet/>
      <dgm:spPr/>
      <dgm:t>
        <a:bodyPr/>
        <a:lstStyle/>
        <a:p>
          <a:r>
            <a:rPr lang="en-US" b="0" i="0" cap="none" spc="0" dirty="0" smtClean="0">
              <a:ln w="0"/>
              <a:effectLst>
                <a:outerShdw blurRad="38100" dist="19050" dir="2700000" algn="tl" rotWithShape="0">
                  <a:schemeClr val="dk1">
                    <a:alpha val="40000"/>
                  </a:schemeClr>
                </a:outerShdw>
              </a:effectLst>
            </a:rPr>
            <a:t>Behavior </a:t>
          </a:r>
          <a:r>
            <a:rPr lang="en-US" b="0" i="0" cap="none" spc="0" dirty="0">
              <a:ln w="0"/>
              <a:effectLst>
                <a:outerShdw blurRad="38100" dist="19050" dir="2700000" algn="tl" rotWithShape="0">
                  <a:schemeClr val="dk1">
                    <a:alpha val="40000"/>
                  </a:schemeClr>
                </a:outerShdw>
              </a:effectLst>
            </a:rPr>
            <a:t>can be social in nature (for the good of the community) or anti-social in nature (unacceptable to the community), as in the manner of</a:t>
          </a:r>
          <a:br>
            <a:rPr lang="en-US" b="0" i="0" cap="none" spc="0" dirty="0">
              <a:ln w="0"/>
              <a:effectLst>
                <a:outerShdw blurRad="38100" dist="19050" dir="2700000" algn="tl" rotWithShape="0">
                  <a:schemeClr val="dk1">
                    <a:alpha val="40000"/>
                  </a:schemeClr>
                </a:outerShdw>
              </a:effectLst>
            </a:rPr>
          </a:br>
          <a:r>
            <a:rPr lang="en-US" b="0" i="0" cap="none" spc="0" dirty="0">
              <a:ln w="0"/>
              <a:effectLst>
                <a:outerShdw blurRad="38100" dist="19050" dir="2700000" algn="tl" rotWithShape="0">
                  <a:schemeClr val="dk1">
                    <a:alpha val="40000"/>
                  </a:schemeClr>
                </a:outerShdw>
              </a:effectLst>
            </a:rPr>
            <a:t>conducting oneself according to social norms (or not). </a:t>
          </a:r>
          <a:endParaRPr lang="en-US" b="0" cap="none" spc="0" dirty="0">
            <a:ln w="0"/>
            <a:effectLst>
              <a:outerShdw blurRad="38100" dist="19050" dir="2700000" algn="tl" rotWithShape="0">
                <a:schemeClr val="dk1">
                  <a:alpha val="40000"/>
                </a:schemeClr>
              </a:outerShdw>
            </a:effectLst>
          </a:endParaRPr>
        </a:p>
      </dgm:t>
    </dgm:pt>
    <dgm:pt modelId="{3BDEE3B8-1B2B-44E5-8104-59FA06D84BB0}" type="parTrans" cxnId="{B15205A1-AFAE-4D06-9B53-DC801FF1A6E7}">
      <dgm:prSet/>
      <dgm:spPr/>
      <dgm:t>
        <a:bodyPr/>
        <a:lstStyle/>
        <a:p>
          <a:endParaRPr lang="en-US"/>
        </a:p>
      </dgm:t>
    </dgm:pt>
    <dgm:pt modelId="{E08EA717-7A6B-4D39-BD63-77552AF08D2E}" type="sibTrans" cxnId="{B15205A1-AFAE-4D06-9B53-DC801FF1A6E7}">
      <dgm:prSet/>
      <dgm:spPr/>
      <dgm:t>
        <a:bodyPr/>
        <a:lstStyle/>
        <a:p>
          <a:endParaRPr lang="en-US"/>
        </a:p>
      </dgm:t>
    </dgm:pt>
    <dgm:pt modelId="{626C462B-E1EF-48A5-A473-E15F30DCD3B3}" type="pres">
      <dgm:prSet presAssocID="{FC6DBBC9-4CCD-41EB-8373-2C5E0F8499D5}" presName="linear" presStyleCnt="0">
        <dgm:presLayoutVars>
          <dgm:animLvl val="lvl"/>
          <dgm:resizeHandles val="exact"/>
        </dgm:presLayoutVars>
      </dgm:prSet>
      <dgm:spPr/>
      <dgm:t>
        <a:bodyPr/>
        <a:lstStyle/>
        <a:p>
          <a:pPr rtl="1"/>
          <a:endParaRPr lang="ar-IQ"/>
        </a:p>
      </dgm:t>
    </dgm:pt>
    <dgm:pt modelId="{749D66C9-69B0-4699-89B0-6A0DDBFD111D}" type="pres">
      <dgm:prSet presAssocID="{C66BACF6-D37E-4240-B54B-99AC5A235413}" presName="parentText" presStyleLbl="node1" presStyleIdx="0" presStyleCnt="1" custLinFactNeighborX="-238" custLinFactNeighborY="-324">
        <dgm:presLayoutVars>
          <dgm:chMax val="0"/>
          <dgm:bulletEnabled val="1"/>
        </dgm:presLayoutVars>
      </dgm:prSet>
      <dgm:spPr/>
      <dgm:t>
        <a:bodyPr/>
        <a:lstStyle/>
        <a:p>
          <a:pPr rtl="1"/>
          <a:endParaRPr lang="ar-IQ"/>
        </a:p>
      </dgm:t>
    </dgm:pt>
  </dgm:ptLst>
  <dgm:cxnLst>
    <dgm:cxn modelId="{7EBF5BA0-32BD-41A7-8350-F56583CB773E}" type="presOf" srcId="{C66BACF6-D37E-4240-B54B-99AC5A235413}" destId="{749D66C9-69B0-4699-89B0-6A0DDBFD111D}" srcOrd="0" destOrd="0" presId="urn:microsoft.com/office/officeart/2005/8/layout/vList2"/>
    <dgm:cxn modelId="{1A990FA4-14C4-460A-8DE6-DC41E8FD5430}" type="presOf" srcId="{FC6DBBC9-4CCD-41EB-8373-2C5E0F8499D5}" destId="{626C462B-E1EF-48A5-A473-E15F30DCD3B3}" srcOrd="0" destOrd="0" presId="urn:microsoft.com/office/officeart/2005/8/layout/vList2"/>
    <dgm:cxn modelId="{B15205A1-AFAE-4D06-9B53-DC801FF1A6E7}" srcId="{FC6DBBC9-4CCD-41EB-8373-2C5E0F8499D5}" destId="{C66BACF6-D37E-4240-B54B-99AC5A235413}" srcOrd="0" destOrd="0" parTransId="{3BDEE3B8-1B2B-44E5-8104-59FA06D84BB0}" sibTransId="{E08EA717-7A6B-4D39-BD63-77552AF08D2E}"/>
    <dgm:cxn modelId="{62F13AFC-36F0-4F1B-8D81-4E0E3EF419A4}" type="presParOf" srcId="{626C462B-E1EF-48A5-A473-E15F30DCD3B3}" destId="{749D66C9-69B0-4699-89B0-6A0DDBFD111D}"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47AB5B8-27DF-4356-A679-0FDD64799806}" type="doc">
      <dgm:prSet loTypeId="urn:microsoft.com/office/officeart/2005/8/layout/vList2" loCatId="list" qsTypeId="urn:microsoft.com/office/officeart/2005/8/quickstyle/3d4" qsCatId="3D" csTypeId="urn:microsoft.com/office/officeart/2005/8/colors/colorful1" csCatId="colorful" phldr="1"/>
      <dgm:spPr/>
      <dgm:t>
        <a:bodyPr/>
        <a:lstStyle/>
        <a:p>
          <a:endParaRPr lang="en-US"/>
        </a:p>
      </dgm:t>
    </dgm:pt>
    <dgm:pt modelId="{7BC800C7-3285-47E1-93AD-64339C9DC700}">
      <dgm:prSet/>
      <dgm:spPr/>
      <dgm:t>
        <a:bodyPr/>
        <a:lstStyle/>
        <a:p>
          <a:r>
            <a:rPr lang="en-US" b="1" dirty="0"/>
            <a:t>Anti-social </a:t>
          </a:r>
          <a:r>
            <a:rPr lang="en-US" b="1" dirty="0" err="1"/>
            <a:t>behaviour</a:t>
          </a:r>
          <a:endParaRPr lang="en-US" dirty="0"/>
        </a:p>
      </dgm:t>
    </dgm:pt>
    <dgm:pt modelId="{9420CCA7-179B-4AC3-936C-3ECA0F3FAD5E}" type="parTrans" cxnId="{4BA85EBC-C78D-44DA-9E93-5D2FB62365B3}">
      <dgm:prSet/>
      <dgm:spPr/>
      <dgm:t>
        <a:bodyPr/>
        <a:lstStyle/>
        <a:p>
          <a:endParaRPr lang="en-US"/>
        </a:p>
      </dgm:t>
    </dgm:pt>
    <dgm:pt modelId="{8D711793-39BF-4842-8D65-C9E3DC82B3C2}" type="sibTrans" cxnId="{4BA85EBC-C78D-44DA-9E93-5D2FB62365B3}">
      <dgm:prSet/>
      <dgm:spPr/>
      <dgm:t>
        <a:bodyPr/>
        <a:lstStyle/>
        <a:p>
          <a:endParaRPr lang="en-US"/>
        </a:p>
      </dgm:t>
    </dgm:pt>
    <dgm:pt modelId="{DA8CF8CE-E917-4FC8-B86E-51C94D4C6F78}" type="pres">
      <dgm:prSet presAssocID="{C47AB5B8-27DF-4356-A679-0FDD64799806}" presName="linear" presStyleCnt="0">
        <dgm:presLayoutVars>
          <dgm:animLvl val="lvl"/>
          <dgm:resizeHandles val="exact"/>
        </dgm:presLayoutVars>
      </dgm:prSet>
      <dgm:spPr/>
      <dgm:t>
        <a:bodyPr/>
        <a:lstStyle/>
        <a:p>
          <a:pPr rtl="1"/>
          <a:endParaRPr lang="ar-IQ"/>
        </a:p>
      </dgm:t>
    </dgm:pt>
    <dgm:pt modelId="{5BDDD705-4793-4FC1-88D0-BDFD8A7BDBF2}" type="pres">
      <dgm:prSet presAssocID="{7BC800C7-3285-47E1-93AD-64339C9DC700}" presName="parentText" presStyleLbl="node1" presStyleIdx="0" presStyleCnt="1" custScaleY="63158">
        <dgm:presLayoutVars>
          <dgm:chMax val="0"/>
          <dgm:bulletEnabled val="1"/>
        </dgm:presLayoutVars>
      </dgm:prSet>
      <dgm:spPr/>
      <dgm:t>
        <a:bodyPr/>
        <a:lstStyle/>
        <a:p>
          <a:pPr rtl="1"/>
          <a:endParaRPr lang="ar-IQ"/>
        </a:p>
      </dgm:t>
    </dgm:pt>
  </dgm:ptLst>
  <dgm:cxnLst>
    <dgm:cxn modelId="{4BA85EBC-C78D-44DA-9E93-5D2FB62365B3}" srcId="{C47AB5B8-27DF-4356-A679-0FDD64799806}" destId="{7BC800C7-3285-47E1-93AD-64339C9DC700}" srcOrd="0" destOrd="0" parTransId="{9420CCA7-179B-4AC3-936C-3ECA0F3FAD5E}" sibTransId="{8D711793-39BF-4842-8D65-C9E3DC82B3C2}"/>
    <dgm:cxn modelId="{5D69DCCF-284D-4BC1-9C6D-C95A33D4E608}" type="presOf" srcId="{C47AB5B8-27DF-4356-A679-0FDD64799806}" destId="{DA8CF8CE-E917-4FC8-B86E-51C94D4C6F78}" srcOrd="0" destOrd="0" presId="urn:microsoft.com/office/officeart/2005/8/layout/vList2"/>
    <dgm:cxn modelId="{AF3271F5-28B8-46E0-8105-0E1CD05665E6}" type="presOf" srcId="{7BC800C7-3285-47E1-93AD-64339C9DC700}" destId="{5BDDD705-4793-4FC1-88D0-BDFD8A7BDBF2}" srcOrd="0" destOrd="0" presId="urn:microsoft.com/office/officeart/2005/8/layout/vList2"/>
    <dgm:cxn modelId="{78CC7A6A-6F7C-4701-B1AB-51DC5409280D}" type="presParOf" srcId="{DA8CF8CE-E917-4FC8-B86E-51C94D4C6F78}" destId="{5BDDD705-4793-4FC1-88D0-BDFD8A7BDBF2}"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14B0569-D02D-4020-AA6E-CA89B4763FBF}"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81F62D73-AF58-49D5-B888-774F4E86A961}">
      <dgm:prSet custT="1"/>
      <dgm:spPr/>
      <dgm:t>
        <a:bodyPr/>
        <a:lstStyle/>
        <a:p>
          <a:r>
            <a:rPr lang="en-US" sz="2800" b="0" i="0" dirty="0"/>
            <a:t>Anti-social </a:t>
          </a:r>
          <a:r>
            <a:rPr lang="en-US" sz="2800" b="0" i="0" dirty="0" smtClean="0"/>
            <a:t>behavior </a:t>
          </a:r>
          <a:r>
            <a:rPr lang="en-US" sz="2800" b="0" i="0" dirty="0"/>
            <a:t>is </a:t>
          </a:r>
          <a:r>
            <a:rPr lang="en-US" sz="2800" b="0" i="0" dirty="0" smtClean="0"/>
            <a:t>behavior </a:t>
          </a:r>
          <a:r>
            <a:rPr lang="en-US" sz="2800" b="0" i="0" dirty="0"/>
            <a:t>that is unacceptable to other people (the community), </a:t>
          </a:r>
          <a:r>
            <a:rPr lang="en-US" sz="2800" b="0" i="0" dirty="0" smtClean="0"/>
            <a:t>behavior </a:t>
          </a:r>
          <a:r>
            <a:rPr lang="en-US" sz="2800" b="0" i="0" dirty="0"/>
            <a:t>that violates another person‘s </a:t>
          </a:r>
          <a:r>
            <a:rPr lang="en-US" sz="2800" b="0" i="0" dirty="0" smtClean="0"/>
            <a:t>right. </a:t>
          </a:r>
          <a:r>
            <a:rPr lang="en-US" sz="2800" b="0" i="0" dirty="0"/>
            <a:t>Such </a:t>
          </a:r>
          <a:r>
            <a:rPr lang="en-US" sz="2800" b="0" i="0" dirty="0" smtClean="0"/>
            <a:t>behavior </a:t>
          </a:r>
          <a:r>
            <a:rPr lang="en-US" sz="2800" b="0" i="0" dirty="0"/>
            <a:t>violates the rights of others and may therefore be defined as violence.</a:t>
          </a:r>
          <a:endParaRPr lang="en-US" sz="2800" dirty="0"/>
        </a:p>
      </dgm:t>
    </dgm:pt>
    <dgm:pt modelId="{D55E3852-8948-4FDD-925D-D745B1B808D3}" type="parTrans" cxnId="{9914C7FD-6D09-464B-BC64-C20A5E4FA24F}">
      <dgm:prSet/>
      <dgm:spPr/>
      <dgm:t>
        <a:bodyPr/>
        <a:lstStyle/>
        <a:p>
          <a:endParaRPr lang="en-US"/>
        </a:p>
      </dgm:t>
    </dgm:pt>
    <dgm:pt modelId="{6B0F604B-7796-4E20-8B95-983825EAF032}" type="sibTrans" cxnId="{9914C7FD-6D09-464B-BC64-C20A5E4FA24F}">
      <dgm:prSet/>
      <dgm:spPr/>
      <dgm:t>
        <a:bodyPr/>
        <a:lstStyle/>
        <a:p>
          <a:endParaRPr lang="en-US"/>
        </a:p>
      </dgm:t>
    </dgm:pt>
    <dgm:pt modelId="{FB9DD6D6-F1B7-4D88-ACE4-8F4BE65B8C37}" type="pres">
      <dgm:prSet presAssocID="{314B0569-D02D-4020-AA6E-CA89B4763FBF}" presName="linear" presStyleCnt="0">
        <dgm:presLayoutVars>
          <dgm:animLvl val="lvl"/>
          <dgm:resizeHandles val="exact"/>
        </dgm:presLayoutVars>
      </dgm:prSet>
      <dgm:spPr/>
      <dgm:t>
        <a:bodyPr/>
        <a:lstStyle/>
        <a:p>
          <a:pPr rtl="1"/>
          <a:endParaRPr lang="ar-IQ"/>
        </a:p>
      </dgm:t>
    </dgm:pt>
    <dgm:pt modelId="{9EEDD3C5-6F3B-48CE-A8F6-5C2BA290B13D}" type="pres">
      <dgm:prSet presAssocID="{81F62D73-AF58-49D5-B888-774F4E86A961}" presName="parentText" presStyleLbl="node1" presStyleIdx="0" presStyleCnt="1">
        <dgm:presLayoutVars>
          <dgm:chMax val="0"/>
          <dgm:bulletEnabled val="1"/>
        </dgm:presLayoutVars>
      </dgm:prSet>
      <dgm:spPr/>
      <dgm:t>
        <a:bodyPr/>
        <a:lstStyle/>
        <a:p>
          <a:pPr rtl="1"/>
          <a:endParaRPr lang="ar-IQ"/>
        </a:p>
      </dgm:t>
    </dgm:pt>
  </dgm:ptLst>
  <dgm:cxnLst>
    <dgm:cxn modelId="{FFD2BB68-7F6E-462D-AA31-F0B70401EF8D}" type="presOf" srcId="{81F62D73-AF58-49D5-B888-774F4E86A961}" destId="{9EEDD3C5-6F3B-48CE-A8F6-5C2BA290B13D}" srcOrd="0" destOrd="0" presId="urn:microsoft.com/office/officeart/2005/8/layout/vList2"/>
    <dgm:cxn modelId="{9914C7FD-6D09-464B-BC64-C20A5E4FA24F}" srcId="{314B0569-D02D-4020-AA6E-CA89B4763FBF}" destId="{81F62D73-AF58-49D5-B888-774F4E86A961}" srcOrd="0" destOrd="0" parTransId="{D55E3852-8948-4FDD-925D-D745B1B808D3}" sibTransId="{6B0F604B-7796-4E20-8B95-983825EAF032}"/>
    <dgm:cxn modelId="{C356D53B-77DC-499A-A4E2-2686EBF2CA68}" type="presOf" srcId="{314B0569-D02D-4020-AA6E-CA89B4763FBF}" destId="{FB9DD6D6-F1B7-4D88-ACE4-8F4BE65B8C37}" srcOrd="0" destOrd="0" presId="urn:microsoft.com/office/officeart/2005/8/layout/vList2"/>
    <dgm:cxn modelId="{14A64B15-BECB-4974-AFB1-2D16A9C60D54}" type="presParOf" srcId="{FB9DD6D6-F1B7-4D88-ACE4-8F4BE65B8C37}" destId="{9EEDD3C5-6F3B-48CE-A8F6-5C2BA290B13D}"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A2CB3E7-36D5-4ADE-8E73-7B141E5213F4}" type="doc">
      <dgm:prSet loTypeId="urn:microsoft.com/office/officeart/2005/8/layout/vList2" loCatId="list" qsTypeId="urn:microsoft.com/office/officeart/2005/8/quickstyle/simple3" qsCatId="simple" csTypeId="urn:microsoft.com/office/officeart/2005/8/colors/colorful1" csCatId="colorful"/>
      <dgm:spPr/>
      <dgm:t>
        <a:bodyPr/>
        <a:lstStyle/>
        <a:p>
          <a:endParaRPr lang="en-US"/>
        </a:p>
      </dgm:t>
    </dgm:pt>
    <dgm:pt modelId="{51F25E71-07CB-49D1-8AF1-96E21DA48E17}">
      <dgm:prSet/>
      <dgm:spPr/>
      <dgm:t>
        <a:bodyPr/>
        <a:lstStyle/>
        <a:p>
          <a:r>
            <a:rPr lang="en-US" b="1" dirty="0"/>
            <a:t>Non-Assertive Behavior</a:t>
          </a:r>
          <a:endParaRPr lang="en-US" dirty="0"/>
        </a:p>
      </dgm:t>
    </dgm:pt>
    <dgm:pt modelId="{4BCA3CDE-1632-4814-A1A8-8E41084BF0C2}" type="parTrans" cxnId="{1EFF6826-866B-4FE6-9A02-2D053241BF48}">
      <dgm:prSet/>
      <dgm:spPr/>
      <dgm:t>
        <a:bodyPr/>
        <a:lstStyle/>
        <a:p>
          <a:endParaRPr lang="en-US"/>
        </a:p>
      </dgm:t>
    </dgm:pt>
    <dgm:pt modelId="{93843570-0BEC-4C05-80AB-6BE54AA775D4}" type="sibTrans" cxnId="{1EFF6826-866B-4FE6-9A02-2D053241BF48}">
      <dgm:prSet/>
      <dgm:spPr/>
      <dgm:t>
        <a:bodyPr/>
        <a:lstStyle/>
        <a:p>
          <a:endParaRPr lang="en-US"/>
        </a:p>
      </dgm:t>
    </dgm:pt>
    <dgm:pt modelId="{AC94C50C-7B69-415A-B228-75F4AD8B5577}" type="pres">
      <dgm:prSet presAssocID="{BA2CB3E7-36D5-4ADE-8E73-7B141E5213F4}" presName="linear" presStyleCnt="0">
        <dgm:presLayoutVars>
          <dgm:animLvl val="lvl"/>
          <dgm:resizeHandles val="exact"/>
        </dgm:presLayoutVars>
      </dgm:prSet>
      <dgm:spPr/>
      <dgm:t>
        <a:bodyPr/>
        <a:lstStyle/>
        <a:p>
          <a:pPr rtl="1"/>
          <a:endParaRPr lang="ar-IQ"/>
        </a:p>
      </dgm:t>
    </dgm:pt>
    <dgm:pt modelId="{768021AB-9A16-41F0-9CCA-EEADBC581249}" type="pres">
      <dgm:prSet presAssocID="{51F25E71-07CB-49D1-8AF1-96E21DA48E17}" presName="parentText" presStyleLbl="node1" presStyleIdx="0" presStyleCnt="1">
        <dgm:presLayoutVars>
          <dgm:chMax val="0"/>
          <dgm:bulletEnabled val="1"/>
        </dgm:presLayoutVars>
      </dgm:prSet>
      <dgm:spPr/>
      <dgm:t>
        <a:bodyPr/>
        <a:lstStyle/>
        <a:p>
          <a:pPr rtl="1"/>
          <a:endParaRPr lang="ar-IQ"/>
        </a:p>
      </dgm:t>
    </dgm:pt>
  </dgm:ptLst>
  <dgm:cxnLst>
    <dgm:cxn modelId="{1EFF6826-866B-4FE6-9A02-2D053241BF48}" srcId="{BA2CB3E7-36D5-4ADE-8E73-7B141E5213F4}" destId="{51F25E71-07CB-49D1-8AF1-96E21DA48E17}" srcOrd="0" destOrd="0" parTransId="{4BCA3CDE-1632-4814-A1A8-8E41084BF0C2}" sibTransId="{93843570-0BEC-4C05-80AB-6BE54AA775D4}"/>
    <dgm:cxn modelId="{86625262-4A7F-4EB7-9240-106054E01178}" type="presOf" srcId="{BA2CB3E7-36D5-4ADE-8E73-7B141E5213F4}" destId="{AC94C50C-7B69-415A-B228-75F4AD8B5577}" srcOrd="0" destOrd="0" presId="urn:microsoft.com/office/officeart/2005/8/layout/vList2"/>
    <dgm:cxn modelId="{89C0EC61-B6E4-406E-9FB9-C676C35F3249}" type="presOf" srcId="{51F25E71-07CB-49D1-8AF1-96E21DA48E17}" destId="{768021AB-9A16-41F0-9CCA-EEADBC581249}" srcOrd="0" destOrd="0" presId="urn:microsoft.com/office/officeart/2005/8/layout/vList2"/>
    <dgm:cxn modelId="{832D3968-9E6B-4F81-8068-56A2147BAA9B}" type="presParOf" srcId="{AC94C50C-7B69-415A-B228-75F4AD8B5577}" destId="{768021AB-9A16-41F0-9CCA-EEADBC58124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7F2DB12-69F3-4902-9641-3C7B7472339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5802702-F49F-44C1-B1F8-2339F2924FD2}">
      <dgm:prSet/>
      <dgm:spPr/>
      <dgm:t>
        <a:bodyPr/>
        <a:lstStyle/>
        <a:p>
          <a:r>
            <a:rPr lang="en-US" b="0" i="0" dirty="0"/>
            <a:t>is that type of interpersonal behavior, which enables the person‘s rights to be violated by another. A non-assertive person inhibits her/his honest,</a:t>
          </a:r>
          <a:br>
            <a:rPr lang="en-US" b="0" i="0" dirty="0"/>
          </a:br>
          <a:r>
            <a:rPr lang="en-US" b="0" i="0" dirty="0"/>
            <a:t>spontaneous reactions and typically feels hurt, anxious and sometimes angry as a result of being non-assertive in a situation.</a:t>
          </a:r>
          <a:endParaRPr lang="en-US" dirty="0"/>
        </a:p>
      </dgm:t>
    </dgm:pt>
    <dgm:pt modelId="{04CFF621-AA2B-45F4-ACB0-1546B0CEDF07}" type="parTrans" cxnId="{004FD689-E91B-4D24-B313-33899C2287FF}">
      <dgm:prSet/>
      <dgm:spPr/>
      <dgm:t>
        <a:bodyPr/>
        <a:lstStyle/>
        <a:p>
          <a:endParaRPr lang="en-US"/>
        </a:p>
      </dgm:t>
    </dgm:pt>
    <dgm:pt modelId="{4BB3A15C-9886-4C93-BDAE-468EAFBEDB24}" type="sibTrans" cxnId="{004FD689-E91B-4D24-B313-33899C2287FF}">
      <dgm:prSet/>
      <dgm:spPr/>
      <dgm:t>
        <a:bodyPr/>
        <a:lstStyle/>
        <a:p>
          <a:endParaRPr lang="en-US"/>
        </a:p>
      </dgm:t>
    </dgm:pt>
    <dgm:pt modelId="{A3D223B4-4779-4FED-A0F9-153D92E52B4C}" type="pres">
      <dgm:prSet presAssocID="{77F2DB12-69F3-4902-9641-3C7B74723393}" presName="linear" presStyleCnt="0">
        <dgm:presLayoutVars>
          <dgm:animLvl val="lvl"/>
          <dgm:resizeHandles val="exact"/>
        </dgm:presLayoutVars>
      </dgm:prSet>
      <dgm:spPr/>
      <dgm:t>
        <a:bodyPr/>
        <a:lstStyle/>
        <a:p>
          <a:pPr rtl="1"/>
          <a:endParaRPr lang="ar-IQ"/>
        </a:p>
      </dgm:t>
    </dgm:pt>
    <dgm:pt modelId="{DF5E8282-021F-4145-BCD8-1C23550B9582}" type="pres">
      <dgm:prSet presAssocID="{B5802702-F49F-44C1-B1F8-2339F2924FD2}" presName="parentText" presStyleLbl="node1" presStyleIdx="0" presStyleCnt="1">
        <dgm:presLayoutVars>
          <dgm:chMax val="0"/>
          <dgm:bulletEnabled val="1"/>
        </dgm:presLayoutVars>
      </dgm:prSet>
      <dgm:spPr/>
      <dgm:t>
        <a:bodyPr/>
        <a:lstStyle/>
        <a:p>
          <a:pPr rtl="1"/>
          <a:endParaRPr lang="ar-IQ"/>
        </a:p>
      </dgm:t>
    </dgm:pt>
  </dgm:ptLst>
  <dgm:cxnLst>
    <dgm:cxn modelId="{004FD689-E91B-4D24-B313-33899C2287FF}" srcId="{77F2DB12-69F3-4902-9641-3C7B74723393}" destId="{B5802702-F49F-44C1-B1F8-2339F2924FD2}" srcOrd="0" destOrd="0" parTransId="{04CFF621-AA2B-45F4-ACB0-1546B0CEDF07}" sibTransId="{4BB3A15C-9886-4C93-BDAE-468EAFBEDB24}"/>
    <dgm:cxn modelId="{C3E07AB5-FDF0-4C09-BD7A-261E1A401E5C}" type="presOf" srcId="{B5802702-F49F-44C1-B1F8-2339F2924FD2}" destId="{DF5E8282-021F-4145-BCD8-1C23550B9582}" srcOrd="0" destOrd="0" presId="urn:microsoft.com/office/officeart/2005/8/layout/vList2"/>
    <dgm:cxn modelId="{632DA3B3-11BC-4210-B475-E1DD3A1B0D01}" type="presOf" srcId="{77F2DB12-69F3-4902-9641-3C7B74723393}" destId="{A3D223B4-4779-4FED-A0F9-153D92E52B4C}" srcOrd="0" destOrd="0" presId="urn:microsoft.com/office/officeart/2005/8/layout/vList2"/>
    <dgm:cxn modelId="{2C3AB741-F16C-48DB-A533-96D38037DAE9}" type="presParOf" srcId="{A3D223B4-4779-4FED-A0F9-153D92E52B4C}" destId="{DF5E8282-021F-4145-BCD8-1C23550B9582}"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B9A9B1D-5A8F-467F-A64B-0B79A3920AF3}" type="doc">
      <dgm:prSet loTypeId="urn:microsoft.com/office/officeart/2005/8/layout/vList2" loCatId="list" qsTypeId="urn:microsoft.com/office/officeart/2005/8/quickstyle/simple3" qsCatId="simple" csTypeId="urn:microsoft.com/office/officeart/2005/8/colors/colorful1" csCatId="colorful"/>
      <dgm:spPr/>
      <dgm:t>
        <a:bodyPr/>
        <a:lstStyle/>
        <a:p>
          <a:endParaRPr lang="en-US"/>
        </a:p>
      </dgm:t>
    </dgm:pt>
    <dgm:pt modelId="{89CC0E65-AA77-4D16-A781-116D3617FA88}">
      <dgm:prSet/>
      <dgm:spPr/>
      <dgm:t>
        <a:bodyPr/>
        <a:lstStyle/>
        <a:p>
          <a:r>
            <a:rPr lang="en-US" b="1"/>
            <a:t>Assertive Behavior</a:t>
          </a:r>
          <a:endParaRPr lang="en-US"/>
        </a:p>
      </dgm:t>
    </dgm:pt>
    <dgm:pt modelId="{B27698C9-D00E-4B64-B620-5E40726DCC9E}" type="parTrans" cxnId="{4C9C9CC8-07B5-47EB-8C8D-827E56DEBCAA}">
      <dgm:prSet/>
      <dgm:spPr/>
      <dgm:t>
        <a:bodyPr/>
        <a:lstStyle/>
        <a:p>
          <a:endParaRPr lang="en-US"/>
        </a:p>
      </dgm:t>
    </dgm:pt>
    <dgm:pt modelId="{3B790D25-3D6F-419D-96B4-A83D49D6E7AF}" type="sibTrans" cxnId="{4C9C9CC8-07B5-47EB-8C8D-827E56DEBCAA}">
      <dgm:prSet/>
      <dgm:spPr/>
      <dgm:t>
        <a:bodyPr/>
        <a:lstStyle/>
        <a:p>
          <a:endParaRPr lang="en-US"/>
        </a:p>
      </dgm:t>
    </dgm:pt>
    <dgm:pt modelId="{5B812093-7C33-4994-B136-AB85389303B4}" type="pres">
      <dgm:prSet presAssocID="{DB9A9B1D-5A8F-467F-A64B-0B79A3920AF3}" presName="linear" presStyleCnt="0">
        <dgm:presLayoutVars>
          <dgm:animLvl val="lvl"/>
          <dgm:resizeHandles val="exact"/>
        </dgm:presLayoutVars>
      </dgm:prSet>
      <dgm:spPr/>
      <dgm:t>
        <a:bodyPr/>
        <a:lstStyle/>
        <a:p>
          <a:pPr rtl="1"/>
          <a:endParaRPr lang="ar-IQ"/>
        </a:p>
      </dgm:t>
    </dgm:pt>
    <dgm:pt modelId="{948FD145-51D7-4924-A03C-9CB5E146FB74}" type="pres">
      <dgm:prSet presAssocID="{89CC0E65-AA77-4D16-A781-116D3617FA88}" presName="parentText" presStyleLbl="node1" presStyleIdx="0" presStyleCnt="1">
        <dgm:presLayoutVars>
          <dgm:chMax val="0"/>
          <dgm:bulletEnabled val="1"/>
        </dgm:presLayoutVars>
      </dgm:prSet>
      <dgm:spPr/>
      <dgm:t>
        <a:bodyPr/>
        <a:lstStyle/>
        <a:p>
          <a:pPr rtl="1"/>
          <a:endParaRPr lang="ar-IQ"/>
        </a:p>
      </dgm:t>
    </dgm:pt>
  </dgm:ptLst>
  <dgm:cxnLst>
    <dgm:cxn modelId="{7DF2FC2A-10C9-4F3C-98B0-91A184999430}" type="presOf" srcId="{89CC0E65-AA77-4D16-A781-116D3617FA88}" destId="{948FD145-51D7-4924-A03C-9CB5E146FB74}" srcOrd="0" destOrd="0" presId="urn:microsoft.com/office/officeart/2005/8/layout/vList2"/>
    <dgm:cxn modelId="{4C9C9CC8-07B5-47EB-8C8D-827E56DEBCAA}" srcId="{DB9A9B1D-5A8F-467F-A64B-0B79A3920AF3}" destId="{89CC0E65-AA77-4D16-A781-116D3617FA88}" srcOrd="0" destOrd="0" parTransId="{B27698C9-D00E-4B64-B620-5E40726DCC9E}" sibTransId="{3B790D25-3D6F-419D-96B4-A83D49D6E7AF}"/>
    <dgm:cxn modelId="{52938471-D9B5-4F65-87A3-7FE7CA746E2E}" type="presOf" srcId="{DB9A9B1D-5A8F-467F-A64B-0B79A3920AF3}" destId="{5B812093-7C33-4994-B136-AB85389303B4}" srcOrd="0" destOrd="0" presId="urn:microsoft.com/office/officeart/2005/8/layout/vList2"/>
    <dgm:cxn modelId="{3926182C-B7B5-40F6-B6EF-126129E41572}" type="presParOf" srcId="{5B812093-7C33-4994-B136-AB85389303B4}" destId="{948FD145-51D7-4924-A03C-9CB5E146FB74}"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9DC9205-FD08-41E3-9066-852CAA34A1A5}" type="doc">
      <dgm:prSet loTypeId="urn:microsoft.com/office/officeart/2005/8/layout/vList2" loCatId="list" qsTypeId="urn:microsoft.com/office/officeart/2005/8/quickstyle/simple3" qsCatId="simple" csTypeId="urn:microsoft.com/office/officeart/2005/8/colors/accent1_2" csCatId="accent1"/>
      <dgm:spPr/>
      <dgm:t>
        <a:bodyPr/>
        <a:lstStyle/>
        <a:p>
          <a:endParaRPr lang="en-US"/>
        </a:p>
      </dgm:t>
    </dgm:pt>
    <dgm:pt modelId="{33CC9E7A-4EC7-4228-B697-F9528947F856}">
      <dgm:prSet/>
      <dgm:spPr/>
      <dgm:t>
        <a:bodyPr/>
        <a:lstStyle/>
        <a:p>
          <a:r>
            <a:rPr lang="en-US" b="0" i="0" dirty="0"/>
            <a:t>is that type of interpersonal behavior in which a person stands up for their</a:t>
          </a:r>
          <a:r>
            <a:rPr lang="en-US" dirty="0"/>
            <a:t> </a:t>
          </a:r>
          <a:r>
            <a:rPr lang="en-US" b="0" i="0" dirty="0"/>
            <a:t>legitimate rights in such a way that the rights of others are not violated. It communicates respect for that person‘s behavior. Assertive behavior is an honest, direct and appropriate expression of one‘s feelings, beliefs, and</a:t>
          </a:r>
          <a:br>
            <a:rPr lang="en-US" b="0" i="0" dirty="0"/>
          </a:br>
          <a:r>
            <a:rPr lang="en-US" b="0" i="0" dirty="0"/>
            <a:t>opinions.</a:t>
          </a:r>
          <a:endParaRPr lang="en-US" dirty="0"/>
        </a:p>
      </dgm:t>
    </dgm:pt>
    <dgm:pt modelId="{671C8C46-C310-4D15-A00F-4AF27CBC89BB}" type="parTrans" cxnId="{532AE820-B1AE-4303-BD94-F6CFCA06886C}">
      <dgm:prSet/>
      <dgm:spPr/>
      <dgm:t>
        <a:bodyPr/>
        <a:lstStyle/>
        <a:p>
          <a:endParaRPr lang="en-US"/>
        </a:p>
      </dgm:t>
    </dgm:pt>
    <dgm:pt modelId="{0B341106-DB82-4892-9ACA-12977D76CF11}" type="sibTrans" cxnId="{532AE820-B1AE-4303-BD94-F6CFCA06886C}">
      <dgm:prSet/>
      <dgm:spPr/>
      <dgm:t>
        <a:bodyPr/>
        <a:lstStyle/>
        <a:p>
          <a:endParaRPr lang="en-US"/>
        </a:p>
      </dgm:t>
    </dgm:pt>
    <dgm:pt modelId="{69D5294F-5F7A-4148-B0AA-2322253F8F30}" type="pres">
      <dgm:prSet presAssocID="{B9DC9205-FD08-41E3-9066-852CAA34A1A5}" presName="linear" presStyleCnt="0">
        <dgm:presLayoutVars>
          <dgm:animLvl val="lvl"/>
          <dgm:resizeHandles val="exact"/>
        </dgm:presLayoutVars>
      </dgm:prSet>
      <dgm:spPr/>
      <dgm:t>
        <a:bodyPr/>
        <a:lstStyle/>
        <a:p>
          <a:pPr rtl="1"/>
          <a:endParaRPr lang="ar-IQ"/>
        </a:p>
      </dgm:t>
    </dgm:pt>
    <dgm:pt modelId="{FB5ECEAF-9C4B-4F1B-BBB8-D8A8466E11EB}" type="pres">
      <dgm:prSet presAssocID="{33CC9E7A-4EC7-4228-B697-F9528947F856}" presName="parentText" presStyleLbl="node1" presStyleIdx="0" presStyleCnt="1">
        <dgm:presLayoutVars>
          <dgm:chMax val="0"/>
          <dgm:bulletEnabled val="1"/>
        </dgm:presLayoutVars>
      </dgm:prSet>
      <dgm:spPr/>
      <dgm:t>
        <a:bodyPr/>
        <a:lstStyle/>
        <a:p>
          <a:pPr rtl="1"/>
          <a:endParaRPr lang="ar-IQ"/>
        </a:p>
      </dgm:t>
    </dgm:pt>
  </dgm:ptLst>
  <dgm:cxnLst>
    <dgm:cxn modelId="{532AE820-B1AE-4303-BD94-F6CFCA06886C}" srcId="{B9DC9205-FD08-41E3-9066-852CAA34A1A5}" destId="{33CC9E7A-4EC7-4228-B697-F9528947F856}" srcOrd="0" destOrd="0" parTransId="{671C8C46-C310-4D15-A00F-4AF27CBC89BB}" sibTransId="{0B341106-DB82-4892-9ACA-12977D76CF11}"/>
    <dgm:cxn modelId="{9BA909A7-E5AD-45E8-8CB0-A85B93CF5704}" type="presOf" srcId="{33CC9E7A-4EC7-4228-B697-F9528947F856}" destId="{FB5ECEAF-9C4B-4F1B-BBB8-D8A8466E11EB}" srcOrd="0" destOrd="0" presId="urn:microsoft.com/office/officeart/2005/8/layout/vList2"/>
    <dgm:cxn modelId="{DE50E795-93D5-4257-916E-CC59CCB9C83A}" type="presOf" srcId="{B9DC9205-FD08-41E3-9066-852CAA34A1A5}" destId="{69D5294F-5F7A-4148-B0AA-2322253F8F30}" srcOrd="0" destOrd="0" presId="urn:microsoft.com/office/officeart/2005/8/layout/vList2"/>
    <dgm:cxn modelId="{AA5D9734-0DE1-4E3C-BAFD-9EF04E3F2271}" type="presParOf" srcId="{69D5294F-5F7A-4148-B0AA-2322253F8F30}" destId="{FB5ECEAF-9C4B-4F1B-BBB8-D8A8466E11EB}"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8D7CE756-0312-4D7E-B7B1-D8DB6815E54B}" type="doc">
      <dgm:prSet loTypeId="urn:microsoft.com/office/officeart/2005/8/layout/vList2" loCatId="list" qsTypeId="urn:microsoft.com/office/officeart/2005/8/quickstyle/simple3" qsCatId="simple" csTypeId="urn:microsoft.com/office/officeart/2005/8/colors/colorful1" csCatId="colorful" phldr="1"/>
      <dgm:spPr/>
      <dgm:t>
        <a:bodyPr/>
        <a:lstStyle/>
        <a:p>
          <a:endParaRPr lang="en-US"/>
        </a:p>
      </dgm:t>
    </dgm:pt>
    <dgm:pt modelId="{ADF7F187-66D9-418A-9636-282ECE34ACB6}">
      <dgm:prSet/>
      <dgm:spPr/>
      <dgm:t>
        <a:bodyPr/>
        <a:lstStyle/>
        <a:p>
          <a:r>
            <a:rPr lang="en-US" b="1" dirty="0"/>
            <a:t>Emotional </a:t>
          </a:r>
          <a:r>
            <a:rPr lang="en-US" b="1" dirty="0" smtClean="0"/>
            <a:t>behavior</a:t>
          </a:r>
          <a:endParaRPr lang="en-US" dirty="0"/>
        </a:p>
      </dgm:t>
    </dgm:pt>
    <dgm:pt modelId="{2EBAE1D8-A388-47A3-A470-BE906012A75B}" type="parTrans" cxnId="{6F0B9AA3-7A99-4D75-988E-2F16AECF8663}">
      <dgm:prSet/>
      <dgm:spPr/>
      <dgm:t>
        <a:bodyPr/>
        <a:lstStyle/>
        <a:p>
          <a:endParaRPr lang="en-US"/>
        </a:p>
      </dgm:t>
    </dgm:pt>
    <dgm:pt modelId="{B5F1C71E-4282-48B5-B63A-091BD67C5625}" type="sibTrans" cxnId="{6F0B9AA3-7A99-4D75-988E-2F16AECF8663}">
      <dgm:prSet/>
      <dgm:spPr/>
      <dgm:t>
        <a:bodyPr/>
        <a:lstStyle/>
        <a:p>
          <a:endParaRPr lang="en-US"/>
        </a:p>
      </dgm:t>
    </dgm:pt>
    <dgm:pt modelId="{EE99E2F9-7A40-4A1C-9B5F-1A43C4BB3819}" type="pres">
      <dgm:prSet presAssocID="{8D7CE756-0312-4D7E-B7B1-D8DB6815E54B}" presName="linear" presStyleCnt="0">
        <dgm:presLayoutVars>
          <dgm:animLvl val="lvl"/>
          <dgm:resizeHandles val="exact"/>
        </dgm:presLayoutVars>
      </dgm:prSet>
      <dgm:spPr/>
      <dgm:t>
        <a:bodyPr/>
        <a:lstStyle/>
        <a:p>
          <a:pPr rtl="1"/>
          <a:endParaRPr lang="ar-IQ"/>
        </a:p>
      </dgm:t>
    </dgm:pt>
    <dgm:pt modelId="{557AF53C-97D1-40BC-BED9-DE421462BA91}" type="pres">
      <dgm:prSet presAssocID="{ADF7F187-66D9-418A-9636-282ECE34ACB6}" presName="parentText" presStyleLbl="node1" presStyleIdx="0" presStyleCnt="1">
        <dgm:presLayoutVars>
          <dgm:chMax val="0"/>
          <dgm:bulletEnabled val="1"/>
        </dgm:presLayoutVars>
      </dgm:prSet>
      <dgm:spPr/>
      <dgm:t>
        <a:bodyPr/>
        <a:lstStyle/>
        <a:p>
          <a:pPr rtl="1"/>
          <a:endParaRPr lang="ar-IQ"/>
        </a:p>
      </dgm:t>
    </dgm:pt>
  </dgm:ptLst>
  <dgm:cxnLst>
    <dgm:cxn modelId="{DBB4EFD0-E1A3-4700-B98C-27FD4DCE0D3C}" type="presOf" srcId="{8D7CE756-0312-4D7E-B7B1-D8DB6815E54B}" destId="{EE99E2F9-7A40-4A1C-9B5F-1A43C4BB3819}" srcOrd="0" destOrd="0" presId="urn:microsoft.com/office/officeart/2005/8/layout/vList2"/>
    <dgm:cxn modelId="{6F0B9AA3-7A99-4D75-988E-2F16AECF8663}" srcId="{8D7CE756-0312-4D7E-B7B1-D8DB6815E54B}" destId="{ADF7F187-66D9-418A-9636-282ECE34ACB6}" srcOrd="0" destOrd="0" parTransId="{2EBAE1D8-A388-47A3-A470-BE906012A75B}" sibTransId="{B5F1C71E-4282-48B5-B63A-091BD67C5625}"/>
    <dgm:cxn modelId="{DD7F93F1-CFDF-4D5D-8A1B-7F0796B2EB6C}" type="presOf" srcId="{ADF7F187-66D9-418A-9636-282ECE34ACB6}" destId="{557AF53C-97D1-40BC-BED9-DE421462BA91}" srcOrd="0" destOrd="0" presId="urn:microsoft.com/office/officeart/2005/8/layout/vList2"/>
    <dgm:cxn modelId="{F7461492-911E-4A32-9ADD-33179169DF6F}" type="presParOf" srcId="{EE99E2F9-7A40-4A1C-9B5F-1A43C4BB3819}" destId="{557AF53C-97D1-40BC-BED9-DE421462BA9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5CBA3F12-9163-400D-AFBF-E08D16B307D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AE063B4-42A2-4F22-8BC0-A209FA791459}">
      <dgm:prSet/>
      <dgm:spPr/>
      <dgm:t>
        <a:bodyPr/>
        <a:lstStyle/>
        <a:p>
          <a:r>
            <a:rPr lang="en-US" b="0" i="0" dirty="0"/>
            <a:t>There are situations where a person or animal may respond emotionally with anger, fear, joy, </a:t>
          </a:r>
          <a:r>
            <a:rPr lang="en-US" b="0" i="0" dirty="0" smtClean="0"/>
            <a:t>excitement</a:t>
          </a:r>
          <a:r>
            <a:rPr lang="en-US" b="0" i="0" dirty="0"/>
            <a:t>. Love and hate are emotions, but they do not seem to be distinct reactions, as are with the other</a:t>
          </a:r>
          <a:br>
            <a:rPr lang="en-US" b="0" i="0" dirty="0"/>
          </a:br>
          <a:r>
            <a:rPr lang="en-US" b="0" i="0" dirty="0"/>
            <a:t>emotions. The way a person or animal emotionally responds or reacts to a stimulus determines his or her emotional </a:t>
          </a:r>
          <a:r>
            <a:rPr lang="en-US" b="0" i="0" dirty="0" smtClean="0"/>
            <a:t>behavior. </a:t>
          </a:r>
          <a:endParaRPr lang="en-US" dirty="0"/>
        </a:p>
      </dgm:t>
    </dgm:pt>
    <dgm:pt modelId="{32B342DE-A38D-462E-A62B-0251EE6B3AD3}" type="parTrans" cxnId="{16ACC475-921E-4ABB-82CC-0E6F0C4BF900}">
      <dgm:prSet/>
      <dgm:spPr/>
      <dgm:t>
        <a:bodyPr/>
        <a:lstStyle/>
        <a:p>
          <a:endParaRPr lang="en-US"/>
        </a:p>
      </dgm:t>
    </dgm:pt>
    <dgm:pt modelId="{FF7D4C7F-EAD7-4D3A-BB55-1CA4A1287E4A}" type="sibTrans" cxnId="{16ACC475-921E-4ABB-82CC-0E6F0C4BF900}">
      <dgm:prSet/>
      <dgm:spPr/>
      <dgm:t>
        <a:bodyPr/>
        <a:lstStyle/>
        <a:p>
          <a:endParaRPr lang="en-US"/>
        </a:p>
      </dgm:t>
    </dgm:pt>
    <dgm:pt modelId="{81A4A3C8-3EFA-472E-8AB9-275DB5C84758}" type="pres">
      <dgm:prSet presAssocID="{5CBA3F12-9163-400D-AFBF-E08D16B307D1}" presName="linear" presStyleCnt="0">
        <dgm:presLayoutVars>
          <dgm:animLvl val="lvl"/>
          <dgm:resizeHandles val="exact"/>
        </dgm:presLayoutVars>
      </dgm:prSet>
      <dgm:spPr/>
      <dgm:t>
        <a:bodyPr/>
        <a:lstStyle/>
        <a:p>
          <a:pPr rtl="1"/>
          <a:endParaRPr lang="ar-IQ"/>
        </a:p>
      </dgm:t>
    </dgm:pt>
    <dgm:pt modelId="{DCA1571F-BA2E-438F-9BAE-D042FCB48ECF}" type="pres">
      <dgm:prSet presAssocID="{6AE063B4-42A2-4F22-8BC0-A209FA791459}" presName="parentText" presStyleLbl="node1" presStyleIdx="0" presStyleCnt="1">
        <dgm:presLayoutVars>
          <dgm:chMax val="0"/>
          <dgm:bulletEnabled val="1"/>
        </dgm:presLayoutVars>
      </dgm:prSet>
      <dgm:spPr/>
      <dgm:t>
        <a:bodyPr/>
        <a:lstStyle/>
        <a:p>
          <a:pPr rtl="1"/>
          <a:endParaRPr lang="ar-IQ"/>
        </a:p>
      </dgm:t>
    </dgm:pt>
  </dgm:ptLst>
  <dgm:cxnLst>
    <dgm:cxn modelId="{16ACC475-921E-4ABB-82CC-0E6F0C4BF900}" srcId="{5CBA3F12-9163-400D-AFBF-E08D16B307D1}" destId="{6AE063B4-42A2-4F22-8BC0-A209FA791459}" srcOrd="0" destOrd="0" parTransId="{32B342DE-A38D-462E-A62B-0251EE6B3AD3}" sibTransId="{FF7D4C7F-EAD7-4D3A-BB55-1CA4A1287E4A}"/>
    <dgm:cxn modelId="{6329EC06-74D8-4CFA-AF49-B9653ADD9102}" type="presOf" srcId="{5CBA3F12-9163-400D-AFBF-E08D16B307D1}" destId="{81A4A3C8-3EFA-472E-8AB9-275DB5C84758}" srcOrd="0" destOrd="0" presId="urn:microsoft.com/office/officeart/2005/8/layout/vList2"/>
    <dgm:cxn modelId="{9CC31E81-E649-4BAF-9E7A-02A249BA02F4}" type="presOf" srcId="{6AE063B4-42A2-4F22-8BC0-A209FA791459}" destId="{DCA1571F-BA2E-438F-9BAE-D042FCB48ECF}" srcOrd="0" destOrd="0" presId="urn:microsoft.com/office/officeart/2005/8/layout/vList2"/>
    <dgm:cxn modelId="{FF8E92E8-F660-48AC-8382-29C87CEE32CE}" type="presParOf" srcId="{81A4A3C8-3EFA-472E-8AB9-275DB5C84758}" destId="{DCA1571F-BA2E-438F-9BAE-D042FCB48ECF}"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589F2E8-D08D-4437-BE04-CE5B47D10F06}" type="doc">
      <dgm:prSet loTypeId="urn:microsoft.com/office/officeart/2005/8/layout/list1" loCatId="list" qsTypeId="urn:microsoft.com/office/officeart/2005/8/quickstyle/simple2" qsCatId="simple" csTypeId="urn:microsoft.com/office/officeart/2005/8/colors/accent1_4" csCatId="accent1" phldr="1"/>
      <dgm:spPr/>
      <dgm:t>
        <a:bodyPr/>
        <a:lstStyle/>
        <a:p>
          <a:endParaRPr lang="en-US"/>
        </a:p>
      </dgm:t>
    </dgm:pt>
    <dgm:pt modelId="{57CC0203-D49A-4BE1-A615-057A64A63BFD}">
      <dgm:prSet/>
      <dgm:spPr/>
      <dgm:t>
        <a:bodyPr/>
        <a:lstStyle/>
        <a:p>
          <a:pPr algn="ctr"/>
          <a:r>
            <a:rPr lang="en-US" b="1" i="0" dirty="0" smtClean="0"/>
            <a:t>Behaviors</a:t>
          </a:r>
          <a:r>
            <a:rPr lang="en-US" dirty="0" smtClean="0"/>
            <a:t> </a:t>
          </a:r>
          <a:endParaRPr lang="en-US" dirty="0"/>
        </a:p>
      </dgm:t>
    </dgm:pt>
    <dgm:pt modelId="{B56D394D-72D5-4E48-8599-A263D986615E}" type="parTrans" cxnId="{B27CDB74-B5E0-4C5D-9C59-E4DD5F5D8345}">
      <dgm:prSet/>
      <dgm:spPr/>
      <dgm:t>
        <a:bodyPr/>
        <a:lstStyle/>
        <a:p>
          <a:endParaRPr lang="en-US"/>
        </a:p>
      </dgm:t>
    </dgm:pt>
    <dgm:pt modelId="{EC2800C6-42F0-419C-9B32-8887925D84CE}" type="sibTrans" cxnId="{B27CDB74-B5E0-4C5D-9C59-E4DD5F5D8345}">
      <dgm:prSet/>
      <dgm:spPr/>
      <dgm:t>
        <a:bodyPr/>
        <a:lstStyle/>
        <a:p>
          <a:endParaRPr lang="en-US"/>
        </a:p>
      </dgm:t>
    </dgm:pt>
    <dgm:pt modelId="{2EB207E7-BCC4-4D83-B888-26CFF60AF935}" type="pres">
      <dgm:prSet presAssocID="{D589F2E8-D08D-4437-BE04-CE5B47D10F06}" presName="linear" presStyleCnt="0">
        <dgm:presLayoutVars>
          <dgm:dir/>
          <dgm:animLvl val="lvl"/>
          <dgm:resizeHandles val="exact"/>
        </dgm:presLayoutVars>
      </dgm:prSet>
      <dgm:spPr/>
      <dgm:t>
        <a:bodyPr/>
        <a:lstStyle/>
        <a:p>
          <a:pPr rtl="1"/>
          <a:endParaRPr lang="ar-IQ"/>
        </a:p>
      </dgm:t>
    </dgm:pt>
    <dgm:pt modelId="{52B302A5-1EC2-4C37-A772-286F8E157D8D}" type="pres">
      <dgm:prSet presAssocID="{57CC0203-D49A-4BE1-A615-057A64A63BFD}" presName="parentLin" presStyleCnt="0"/>
      <dgm:spPr/>
    </dgm:pt>
    <dgm:pt modelId="{536F795A-07DE-4A15-A52D-CFF70EADEE57}" type="pres">
      <dgm:prSet presAssocID="{57CC0203-D49A-4BE1-A615-057A64A63BFD}" presName="parentLeftMargin" presStyleLbl="node1" presStyleIdx="0" presStyleCnt="1"/>
      <dgm:spPr/>
      <dgm:t>
        <a:bodyPr/>
        <a:lstStyle/>
        <a:p>
          <a:pPr rtl="1"/>
          <a:endParaRPr lang="ar-IQ"/>
        </a:p>
      </dgm:t>
    </dgm:pt>
    <dgm:pt modelId="{7B07534C-D2FB-4682-8A81-F0A5C8E4C529}" type="pres">
      <dgm:prSet presAssocID="{57CC0203-D49A-4BE1-A615-057A64A63BFD}" presName="parentText" presStyleLbl="node1" presStyleIdx="0" presStyleCnt="1">
        <dgm:presLayoutVars>
          <dgm:chMax val="0"/>
          <dgm:bulletEnabled val="1"/>
        </dgm:presLayoutVars>
      </dgm:prSet>
      <dgm:spPr/>
      <dgm:t>
        <a:bodyPr/>
        <a:lstStyle/>
        <a:p>
          <a:pPr rtl="1"/>
          <a:endParaRPr lang="ar-IQ"/>
        </a:p>
      </dgm:t>
    </dgm:pt>
    <dgm:pt modelId="{1879DB30-C2A8-4CDF-98C4-ADA864491381}" type="pres">
      <dgm:prSet presAssocID="{57CC0203-D49A-4BE1-A615-057A64A63BFD}" presName="negativeSpace" presStyleCnt="0"/>
      <dgm:spPr/>
    </dgm:pt>
    <dgm:pt modelId="{61A68F53-8D28-4170-BB3A-EBABECD4B51C}" type="pres">
      <dgm:prSet presAssocID="{57CC0203-D49A-4BE1-A615-057A64A63BFD}" presName="childText" presStyleLbl="conFgAcc1" presStyleIdx="0" presStyleCnt="1">
        <dgm:presLayoutVars>
          <dgm:bulletEnabled val="1"/>
        </dgm:presLayoutVars>
      </dgm:prSet>
      <dgm:spPr/>
    </dgm:pt>
  </dgm:ptLst>
  <dgm:cxnLst>
    <dgm:cxn modelId="{00D7B015-2F49-4964-BAC9-E4ED71C79ECF}" type="presOf" srcId="{57CC0203-D49A-4BE1-A615-057A64A63BFD}" destId="{7B07534C-D2FB-4682-8A81-F0A5C8E4C529}" srcOrd="1" destOrd="0" presId="urn:microsoft.com/office/officeart/2005/8/layout/list1"/>
    <dgm:cxn modelId="{B2F217F0-6651-41B1-8871-50C01569751A}" type="presOf" srcId="{57CC0203-D49A-4BE1-A615-057A64A63BFD}" destId="{536F795A-07DE-4A15-A52D-CFF70EADEE57}" srcOrd="0" destOrd="0" presId="urn:microsoft.com/office/officeart/2005/8/layout/list1"/>
    <dgm:cxn modelId="{B27CDB74-B5E0-4C5D-9C59-E4DD5F5D8345}" srcId="{D589F2E8-D08D-4437-BE04-CE5B47D10F06}" destId="{57CC0203-D49A-4BE1-A615-057A64A63BFD}" srcOrd="0" destOrd="0" parTransId="{B56D394D-72D5-4E48-8599-A263D986615E}" sibTransId="{EC2800C6-42F0-419C-9B32-8887925D84CE}"/>
    <dgm:cxn modelId="{A00201D6-1650-4DFB-B125-0C5AF95CEFE6}" type="presOf" srcId="{D589F2E8-D08D-4437-BE04-CE5B47D10F06}" destId="{2EB207E7-BCC4-4D83-B888-26CFF60AF935}" srcOrd="0" destOrd="0" presId="urn:microsoft.com/office/officeart/2005/8/layout/list1"/>
    <dgm:cxn modelId="{571F6B18-D78A-4EE4-B93B-7F02E0095A8B}" type="presParOf" srcId="{2EB207E7-BCC4-4D83-B888-26CFF60AF935}" destId="{52B302A5-1EC2-4C37-A772-286F8E157D8D}" srcOrd="0" destOrd="0" presId="urn:microsoft.com/office/officeart/2005/8/layout/list1"/>
    <dgm:cxn modelId="{D5D520F1-A00D-4547-BC09-D40444011656}" type="presParOf" srcId="{52B302A5-1EC2-4C37-A772-286F8E157D8D}" destId="{536F795A-07DE-4A15-A52D-CFF70EADEE57}" srcOrd="0" destOrd="0" presId="urn:microsoft.com/office/officeart/2005/8/layout/list1"/>
    <dgm:cxn modelId="{D823781B-9877-4A1B-912D-E267233AAC27}" type="presParOf" srcId="{52B302A5-1EC2-4C37-A772-286F8E157D8D}" destId="{7B07534C-D2FB-4682-8A81-F0A5C8E4C529}" srcOrd="1" destOrd="0" presId="urn:microsoft.com/office/officeart/2005/8/layout/list1"/>
    <dgm:cxn modelId="{19B2D2C9-971A-483A-B960-E6659D3F4534}" type="presParOf" srcId="{2EB207E7-BCC4-4D83-B888-26CFF60AF935}" destId="{1879DB30-C2A8-4CDF-98C4-ADA864491381}" srcOrd="1" destOrd="0" presId="urn:microsoft.com/office/officeart/2005/8/layout/list1"/>
    <dgm:cxn modelId="{449BE23C-E83C-41A1-B5DA-E6C3904A7744}" type="presParOf" srcId="{2EB207E7-BCC4-4D83-B888-26CFF60AF935}" destId="{61A68F53-8D28-4170-BB3A-EBABECD4B51C}" srcOrd="2"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C372CCDE-8F75-4A93-8CBD-734D1DF59F7F}" type="doc">
      <dgm:prSet loTypeId="urn:microsoft.com/office/officeart/2005/8/layout/vList2" loCatId="list" qsTypeId="urn:microsoft.com/office/officeart/2005/8/quickstyle/simple3" qsCatId="simple" csTypeId="urn:microsoft.com/office/officeart/2005/8/colors/colorful1" csCatId="colorful" phldr="1"/>
      <dgm:spPr/>
      <dgm:t>
        <a:bodyPr/>
        <a:lstStyle/>
        <a:p>
          <a:endParaRPr lang="en-US"/>
        </a:p>
      </dgm:t>
    </dgm:pt>
    <dgm:pt modelId="{D7DA75A9-B09C-4D83-9062-8F7C4C98ED0D}">
      <dgm:prSet/>
      <dgm:spPr/>
      <dgm:t>
        <a:bodyPr/>
        <a:lstStyle/>
        <a:p>
          <a:r>
            <a:rPr lang="en-US" b="1" i="0" dirty="0"/>
            <a:t>Uncontrolled </a:t>
          </a:r>
          <a:r>
            <a:rPr lang="en-US" b="1" i="0" dirty="0" smtClean="0"/>
            <a:t>behavior:</a:t>
          </a:r>
          <a:r>
            <a:rPr lang="en-US" dirty="0" smtClean="0"/>
            <a:t> </a:t>
          </a:r>
          <a:endParaRPr lang="en-US" dirty="0"/>
        </a:p>
      </dgm:t>
    </dgm:pt>
    <dgm:pt modelId="{F5E3BB86-0D97-4758-BA6B-FF98C1ADF07C}" type="parTrans" cxnId="{8E221E37-B696-46A4-9FA6-F20B9F499E27}">
      <dgm:prSet/>
      <dgm:spPr/>
      <dgm:t>
        <a:bodyPr/>
        <a:lstStyle/>
        <a:p>
          <a:endParaRPr lang="en-US"/>
        </a:p>
      </dgm:t>
    </dgm:pt>
    <dgm:pt modelId="{8BD382C6-A437-4E75-81D8-39308C38BA55}" type="sibTrans" cxnId="{8E221E37-B696-46A4-9FA6-F20B9F499E27}">
      <dgm:prSet/>
      <dgm:spPr/>
      <dgm:t>
        <a:bodyPr/>
        <a:lstStyle/>
        <a:p>
          <a:endParaRPr lang="en-US"/>
        </a:p>
      </dgm:t>
    </dgm:pt>
    <dgm:pt modelId="{2D656950-3B3D-4DD8-BC76-5CBB7E4586D2}" type="pres">
      <dgm:prSet presAssocID="{C372CCDE-8F75-4A93-8CBD-734D1DF59F7F}" presName="linear" presStyleCnt="0">
        <dgm:presLayoutVars>
          <dgm:animLvl val="lvl"/>
          <dgm:resizeHandles val="exact"/>
        </dgm:presLayoutVars>
      </dgm:prSet>
      <dgm:spPr/>
      <dgm:t>
        <a:bodyPr/>
        <a:lstStyle/>
        <a:p>
          <a:pPr rtl="1"/>
          <a:endParaRPr lang="ar-IQ"/>
        </a:p>
      </dgm:t>
    </dgm:pt>
    <dgm:pt modelId="{F0477027-39C0-4FA6-A1FC-0D47BC7A1227}" type="pres">
      <dgm:prSet presAssocID="{D7DA75A9-B09C-4D83-9062-8F7C4C98ED0D}" presName="parentText" presStyleLbl="node1" presStyleIdx="0" presStyleCnt="1">
        <dgm:presLayoutVars>
          <dgm:chMax val="0"/>
          <dgm:bulletEnabled val="1"/>
        </dgm:presLayoutVars>
      </dgm:prSet>
      <dgm:spPr/>
      <dgm:t>
        <a:bodyPr/>
        <a:lstStyle/>
        <a:p>
          <a:pPr rtl="1"/>
          <a:endParaRPr lang="ar-IQ"/>
        </a:p>
      </dgm:t>
    </dgm:pt>
  </dgm:ptLst>
  <dgm:cxnLst>
    <dgm:cxn modelId="{8E221E37-B696-46A4-9FA6-F20B9F499E27}" srcId="{C372CCDE-8F75-4A93-8CBD-734D1DF59F7F}" destId="{D7DA75A9-B09C-4D83-9062-8F7C4C98ED0D}" srcOrd="0" destOrd="0" parTransId="{F5E3BB86-0D97-4758-BA6B-FF98C1ADF07C}" sibTransId="{8BD382C6-A437-4E75-81D8-39308C38BA55}"/>
    <dgm:cxn modelId="{0B2CC938-DC09-4BA6-9822-3319AB9C54C6}" type="presOf" srcId="{C372CCDE-8F75-4A93-8CBD-734D1DF59F7F}" destId="{2D656950-3B3D-4DD8-BC76-5CBB7E4586D2}" srcOrd="0" destOrd="0" presId="urn:microsoft.com/office/officeart/2005/8/layout/vList2"/>
    <dgm:cxn modelId="{602041F6-C1A1-4F47-99C8-4885F28C866D}" type="presOf" srcId="{D7DA75A9-B09C-4D83-9062-8F7C4C98ED0D}" destId="{F0477027-39C0-4FA6-A1FC-0D47BC7A1227}" srcOrd="0" destOrd="0" presId="urn:microsoft.com/office/officeart/2005/8/layout/vList2"/>
    <dgm:cxn modelId="{34B2D83A-A7EE-4086-A675-0CB6CDD188A2}" type="presParOf" srcId="{2D656950-3B3D-4DD8-BC76-5CBB7E4586D2}" destId="{F0477027-39C0-4FA6-A1FC-0D47BC7A122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DDCD2BDB-86DD-4C28-B4CE-8F46DA018B6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9D1A64D-1C64-4F67-9ED3-7D2F3C07AC0C}">
      <dgm:prSet/>
      <dgm:spPr/>
      <dgm:t>
        <a:bodyPr/>
        <a:lstStyle/>
        <a:p>
          <a:r>
            <a:rPr lang="en-US" b="0" i="0"/>
            <a:t>There are situations where a person or animal may respond in a manner that is uncontrolled.</a:t>
          </a:r>
          <a:endParaRPr lang="en-US"/>
        </a:p>
      </dgm:t>
    </dgm:pt>
    <dgm:pt modelId="{EFA228D5-4DE4-4562-9515-EF7E239B9B73}" type="parTrans" cxnId="{3282E43F-F658-40FE-99D4-3786C43B44D2}">
      <dgm:prSet/>
      <dgm:spPr/>
      <dgm:t>
        <a:bodyPr/>
        <a:lstStyle/>
        <a:p>
          <a:endParaRPr lang="en-US"/>
        </a:p>
      </dgm:t>
    </dgm:pt>
    <dgm:pt modelId="{403898C5-1C53-4076-AB2A-2A3565A6C680}" type="sibTrans" cxnId="{3282E43F-F658-40FE-99D4-3786C43B44D2}">
      <dgm:prSet/>
      <dgm:spPr/>
      <dgm:t>
        <a:bodyPr/>
        <a:lstStyle/>
        <a:p>
          <a:endParaRPr lang="en-US"/>
        </a:p>
      </dgm:t>
    </dgm:pt>
    <dgm:pt modelId="{90F060D7-D749-40B3-8945-D84184617341}">
      <dgm:prSet/>
      <dgm:spPr/>
      <dgm:t>
        <a:bodyPr/>
        <a:lstStyle/>
        <a:p>
          <a:r>
            <a:rPr lang="en-US" b="0" i="0" dirty="0"/>
            <a:t>Often this is related to emotional behavior, but it also may be due to addictions of some sort. For example, while everyone may get angry, there are some who easily lose their temper and even go into an uncontrolled rage.</a:t>
          </a:r>
          <a:endParaRPr lang="en-US" dirty="0"/>
        </a:p>
      </dgm:t>
    </dgm:pt>
    <dgm:pt modelId="{17F4619B-7DBC-4412-8807-2C44EDC04304}" type="parTrans" cxnId="{600CAAC0-DFAA-4A33-9A31-BB5243DCB559}">
      <dgm:prSet/>
      <dgm:spPr/>
      <dgm:t>
        <a:bodyPr/>
        <a:lstStyle/>
        <a:p>
          <a:endParaRPr lang="en-US"/>
        </a:p>
      </dgm:t>
    </dgm:pt>
    <dgm:pt modelId="{BD54B0FD-19E8-49B2-9199-1DC09204FCD6}" type="sibTrans" cxnId="{600CAAC0-DFAA-4A33-9A31-BB5243DCB559}">
      <dgm:prSet/>
      <dgm:spPr/>
      <dgm:t>
        <a:bodyPr/>
        <a:lstStyle/>
        <a:p>
          <a:endParaRPr lang="en-US"/>
        </a:p>
      </dgm:t>
    </dgm:pt>
    <dgm:pt modelId="{32E9884C-4F27-40BA-8AD7-458713C302C3}" type="pres">
      <dgm:prSet presAssocID="{DDCD2BDB-86DD-4C28-B4CE-8F46DA018B61}" presName="linear" presStyleCnt="0">
        <dgm:presLayoutVars>
          <dgm:animLvl val="lvl"/>
          <dgm:resizeHandles val="exact"/>
        </dgm:presLayoutVars>
      </dgm:prSet>
      <dgm:spPr/>
      <dgm:t>
        <a:bodyPr/>
        <a:lstStyle/>
        <a:p>
          <a:pPr rtl="1"/>
          <a:endParaRPr lang="ar-IQ"/>
        </a:p>
      </dgm:t>
    </dgm:pt>
    <dgm:pt modelId="{64523FBB-0389-4686-90BC-738DEC58AC0F}" type="pres">
      <dgm:prSet presAssocID="{79D1A64D-1C64-4F67-9ED3-7D2F3C07AC0C}" presName="parentText" presStyleLbl="node1" presStyleIdx="0" presStyleCnt="2">
        <dgm:presLayoutVars>
          <dgm:chMax val="0"/>
          <dgm:bulletEnabled val="1"/>
        </dgm:presLayoutVars>
      </dgm:prSet>
      <dgm:spPr/>
      <dgm:t>
        <a:bodyPr/>
        <a:lstStyle/>
        <a:p>
          <a:pPr rtl="1"/>
          <a:endParaRPr lang="ar-IQ"/>
        </a:p>
      </dgm:t>
    </dgm:pt>
    <dgm:pt modelId="{C13A3892-73FF-4D94-8ABB-1C6563300EC9}" type="pres">
      <dgm:prSet presAssocID="{403898C5-1C53-4076-AB2A-2A3565A6C680}" presName="spacer" presStyleCnt="0"/>
      <dgm:spPr/>
    </dgm:pt>
    <dgm:pt modelId="{27E9BD57-7BA8-4CEC-9BD9-4A52A52BD928}" type="pres">
      <dgm:prSet presAssocID="{90F060D7-D749-40B3-8945-D84184617341}" presName="parentText" presStyleLbl="node1" presStyleIdx="1" presStyleCnt="2">
        <dgm:presLayoutVars>
          <dgm:chMax val="0"/>
          <dgm:bulletEnabled val="1"/>
        </dgm:presLayoutVars>
      </dgm:prSet>
      <dgm:spPr/>
      <dgm:t>
        <a:bodyPr/>
        <a:lstStyle/>
        <a:p>
          <a:pPr rtl="1"/>
          <a:endParaRPr lang="ar-IQ"/>
        </a:p>
      </dgm:t>
    </dgm:pt>
  </dgm:ptLst>
  <dgm:cxnLst>
    <dgm:cxn modelId="{D7128B28-968E-4450-8437-6B5FFE5138BD}" type="presOf" srcId="{90F060D7-D749-40B3-8945-D84184617341}" destId="{27E9BD57-7BA8-4CEC-9BD9-4A52A52BD928}" srcOrd="0" destOrd="0" presId="urn:microsoft.com/office/officeart/2005/8/layout/vList2"/>
    <dgm:cxn modelId="{EE3F1FDE-5160-44ED-A4E6-D458C26C66B6}" type="presOf" srcId="{79D1A64D-1C64-4F67-9ED3-7D2F3C07AC0C}" destId="{64523FBB-0389-4686-90BC-738DEC58AC0F}" srcOrd="0" destOrd="0" presId="urn:microsoft.com/office/officeart/2005/8/layout/vList2"/>
    <dgm:cxn modelId="{3282E43F-F658-40FE-99D4-3786C43B44D2}" srcId="{DDCD2BDB-86DD-4C28-B4CE-8F46DA018B61}" destId="{79D1A64D-1C64-4F67-9ED3-7D2F3C07AC0C}" srcOrd="0" destOrd="0" parTransId="{EFA228D5-4DE4-4562-9515-EF7E239B9B73}" sibTransId="{403898C5-1C53-4076-AB2A-2A3565A6C680}"/>
    <dgm:cxn modelId="{92DCEC8D-4D1E-4413-943F-7A90CAA8337F}" type="presOf" srcId="{DDCD2BDB-86DD-4C28-B4CE-8F46DA018B61}" destId="{32E9884C-4F27-40BA-8AD7-458713C302C3}" srcOrd="0" destOrd="0" presId="urn:microsoft.com/office/officeart/2005/8/layout/vList2"/>
    <dgm:cxn modelId="{600CAAC0-DFAA-4A33-9A31-BB5243DCB559}" srcId="{DDCD2BDB-86DD-4C28-B4CE-8F46DA018B61}" destId="{90F060D7-D749-40B3-8945-D84184617341}" srcOrd="1" destOrd="0" parTransId="{17F4619B-7DBC-4412-8807-2C44EDC04304}" sibTransId="{BD54B0FD-19E8-49B2-9199-1DC09204FCD6}"/>
    <dgm:cxn modelId="{2DDB4F31-15B1-409F-ACD9-7517C07741ED}" type="presParOf" srcId="{32E9884C-4F27-40BA-8AD7-458713C302C3}" destId="{64523FBB-0389-4686-90BC-738DEC58AC0F}" srcOrd="0" destOrd="0" presId="urn:microsoft.com/office/officeart/2005/8/layout/vList2"/>
    <dgm:cxn modelId="{D1E8A1B6-92CD-414B-BEF7-5F5D2B5A4A1C}" type="presParOf" srcId="{32E9884C-4F27-40BA-8AD7-458713C302C3}" destId="{C13A3892-73FF-4D94-8ABB-1C6563300EC9}" srcOrd="1" destOrd="0" presId="urn:microsoft.com/office/officeart/2005/8/layout/vList2"/>
    <dgm:cxn modelId="{0CD1FAC3-1EEC-4874-9810-2DCAAB5CDC78}" type="presParOf" srcId="{32E9884C-4F27-40BA-8AD7-458713C302C3}" destId="{27E9BD57-7BA8-4CEC-9BD9-4A52A52BD928}" srcOrd="2"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0468D34A-DBC3-483F-9A45-F9268CE7E737}" type="doc">
      <dgm:prSet loTypeId="urn:microsoft.com/office/officeart/2005/8/layout/vList2" loCatId="list" qsTypeId="urn:microsoft.com/office/officeart/2005/8/quickstyle/simple3" qsCatId="simple" csTypeId="urn:microsoft.com/office/officeart/2005/8/colors/colorful1" csCatId="colorful" phldr="1"/>
      <dgm:spPr/>
      <dgm:t>
        <a:bodyPr/>
        <a:lstStyle/>
        <a:p>
          <a:endParaRPr lang="en-US"/>
        </a:p>
      </dgm:t>
    </dgm:pt>
    <dgm:pt modelId="{0F55C741-B5DD-405E-A951-56A5D720BD72}">
      <dgm:prSet/>
      <dgm:spPr/>
      <dgm:t>
        <a:bodyPr/>
        <a:lstStyle/>
        <a:p>
          <a:r>
            <a:rPr lang="en-US" b="1" dirty="0"/>
            <a:t>Group </a:t>
          </a:r>
          <a:r>
            <a:rPr lang="en-US" b="1" dirty="0" smtClean="0"/>
            <a:t>behavior</a:t>
          </a:r>
          <a:endParaRPr lang="en-US" dirty="0"/>
        </a:p>
      </dgm:t>
    </dgm:pt>
    <dgm:pt modelId="{CB05EB8D-2F8F-4660-8B51-462B01A96550}" type="parTrans" cxnId="{E64AC70E-F2CA-4E51-A1F0-08AE4FB8E3B4}">
      <dgm:prSet/>
      <dgm:spPr/>
      <dgm:t>
        <a:bodyPr/>
        <a:lstStyle/>
        <a:p>
          <a:endParaRPr lang="en-US"/>
        </a:p>
      </dgm:t>
    </dgm:pt>
    <dgm:pt modelId="{370A3D8A-9142-4F6C-9FB3-5318651A1969}" type="sibTrans" cxnId="{E64AC70E-F2CA-4E51-A1F0-08AE4FB8E3B4}">
      <dgm:prSet/>
      <dgm:spPr/>
      <dgm:t>
        <a:bodyPr/>
        <a:lstStyle/>
        <a:p>
          <a:endParaRPr lang="en-US"/>
        </a:p>
      </dgm:t>
    </dgm:pt>
    <dgm:pt modelId="{FFAED111-CBF1-4BA6-9BB4-00B30394AC5F}" type="pres">
      <dgm:prSet presAssocID="{0468D34A-DBC3-483F-9A45-F9268CE7E737}" presName="linear" presStyleCnt="0">
        <dgm:presLayoutVars>
          <dgm:animLvl val="lvl"/>
          <dgm:resizeHandles val="exact"/>
        </dgm:presLayoutVars>
      </dgm:prSet>
      <dgm:spPr/>
      <dgm:t>
        <a:bodyPr/>
        <a:lstStyle/>
        <a:p>
          <a:pPr rtl="1"/>
          <a:endParaRPr lang="ar-IQ"/>
        </a:p>
      </dgm:t>
    </dgm:pt>
    <dgm:pt modelId="{A1AA20CE-9F28-4914-8008-83928AFCD0C4}" type="pres">
      <dgm:prSet presAssocID="{0F55C741-B5DD-405E-A951-56A5D720BD72}" presName="parentText" presStyleLbl="node1" presStyleIdx="0" presStyleCnt="1">
        <dgm:presLayoutVars>
          <dgm:chMax val="0"/>
          <dgm:bulletEnabled val="1"/>
        </dgm:presLayoutVars>
      </dgm:prSet>
      <dgm:spPr/>
      <dgm:t>
        <a:bodyPr/>
        <a:lstStyle/>
        <a:p>
          <a:pPr rtl="1"/>
          <a:endParaRPr lang="ar-IQ"/>
        </a:p>
      </dgm:t>
    </dgm:pt>
  </dgm:ptLst>
  <dgm:cxnLst>
    <dgm:cxn modelId="{91AF3E02-F609-425E-954B-9E4BBF46C3EF}" type="presOf" srcId="{0468D34A-DBC3-483F-9A45-F9268CE7E737}" destId="{FFAED111-CBF1-4BA6-9BB4-00B30394AC5F}" srcOrd="0" destOrd="0" presId="urn:microsoft.com/office/officeart/2005/8/layout/vList2"/>
    <dgm:cxn modelId="{40D9FE7F-D1AF-4E0C-B65C-BD8D018ABFDA}" type="presOf" srcId="{0F55C741-B5DD-405E-A951-56A5D720BD72}" destId="{A1AA20CE-9F28-4914-8008-83928AFCD0C4}" srcOrd="0" destOrd="0" presId="urn:microsoft.com/office/officeart/2005/8/layout/vList2"/>
    <dgm:cxn modelId="{E64AC70E-F2CA-4E51-A1F0-08AE4FB8E3B4}" srcId="{0468D34A-DBC3-483F-9A45-F9268CE7E737}" destId="{0F55C741-B5DD-405E-A951-56A5D720BD72}" srcOrd="0" destOrd="0" parTransId="{CB05EB8D-2F8F-4660-8B51-462B01A96550}" sibTransId="{370A3D8A-9142-4F6C-9FB3-5318651A1969}"/>
    <dgm:cxn modelId="{55BA00B4-F4BA-4379-8212-3B8284FE92D1}" type="presParOf" srcId="{FFAED111-CBF1-4BA6-9BB4-00B30394AC5F}" destId="{A1AA20CE-9F28-4914-8008-83928AFCD0C4}"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1F4F6091-B043-47A1-8107-E1076F1D207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823F12A-C40E-4991-9A4D-89FC1ABE35F1}">
      <dgm:prSet/>
      <dgm:spPr/>
      <dgm:t>
        <a:bodyPr/>
        <a:lstStyle/>
        <a:p>
          <a:r>
            <a:rPr lang="en-US" b="0" i="0" dirty="0"/>
            <a:t>There are situations where a group of people or animals act as an entity itself or may result in anti-social or uncontrolled </a:t>
          </a:r>
          <a:r>
            <a:rPr lang="en-US" b="0" i="0" dirty="0" smtClean="0"/>
            <a:t>behavior </a:t>
          </a:r>
          <a:r>
            <a:rPr lang="en-US" b="0" i="0" dirty="0"/>
            <a:t>by the individuals in the group. Sometimes this is called the "mob mentality."</a:t>
          </a:r>
          <a:endParaRPr lang="en-US" dirty="0"/>
        </a:p>
      </dgm:t>
    </dgm:pt>
    <dgm:pt modelId="{45434332-4F3F-43B9-B695-3F1C47382100}" type="parTrans" cxnId="{189B43F7-D36C-464D-B3DB-AC28ACDD6606}">
      <dgm:prSet/>
      <dgm:spPr/>
      <dgm:t>
        <a:bodyPr/>
        <a:lstStyle/>
        <a:p>
          <a:endParaRPr lang="en-US"/>
        </a:p>
      </dgm:t>
    </dgm:pt>
    <dgm:pt modelId="{6972FE4B-B03F-46B8-8935-9ECD30892C01}" type="sibTrans" cxnId="{189B43F7-D36C-464D-B3DB-AC28ACDD6606}">
      <dgm:prSet/>
      <dgm:spPr/>
      <dgm:t>
        <a:bodyPr/>
        <a:lstStyle/>
        <a:p>
          <a:endParaRPr lang="en-US"/>
        </a:p>
      </dgm:t>
    </dgm:pt>
    <dgm:pt modelId="{7787D187-42CE-4CBA-960B-A91C240C9BCE}" type="pres">
      <dgm:prSet presAssocID="{1F4F6091-B043-47A1-8107-E1076F1D207F}" presName="linear" presStyleCnt="0">
        <dgm:presLayoutVars>
          <dgm:animLvl val="lvl"/>
          <dgm:resizeHandles val="exact"/>
        </dgm:presLayoutVars>
      </dgm:prSet>
      <dgm:spPr/>
      <dgm:t>
        <a:bodyPr/>
        <a:lstStyle/>
        <a:p>
          <a:pPr rtl="1"/>
          <a:endParaRPr lang="ar-IQ"/>
        </a:p>
      </dgm:t>
    </dgm:pt>
    <dgm:pt modelId="{0B4B3165-DD1B-4C68-AADF-C73E5289850E}" type="pres">
      <dgm:prSet presAssocID="{F823F12A-C40E-4991-9A4D-89FC1ABE35F1}" presName="parentText" presStyleLbl="node1" presStyleIdx="0" presStyleCnt="1">
        <dgm:presLayoutVars>
          <dgm:chMax val="0"/>
          <dgm:bulletEnabled val="1"/>
        </dgm:presLayoutVars>
      </dgm:prSet>
      <dgm:spPr/>
      <dgm:t>
        <a:bodyPr/>
        <a:lstStyle/>
        <a:p>
          <a:pPr rtl="1"/>
          <a:endParaRPr lang="ar-IQ"/>
        </a:p>
      </dgm:t>
    </dgm:pt>
  </dgm:ptLst>
  <dgm:cxnLst>
    <dgm:cxn modelId="{46A46A68-59E1-4124-8809-565D4E0EF8EE}" type="presOf" srcId="{1F4F6091-B043-47A1-8107-E1076F1D207F}" destId="{7787D187-42CE-4CBA-960B-A91C240C9BCE}" srcOrd="0" destOrd="0" presId="urn:microsoft.com/office/officeart/2005/8/layout/vList2"/>
    <dgm:cxn modelId="{264626A9-928F-4F9F-BD94-F4F26D694048}" type="presOf" srcId="{F823F12A-C40E-4991-9A4D-89FC1ABE35F1}" destId="{0B4B3165-DD1B-4C68-AADF-C73E5289850E}" srcOrd="0" destOrd="0" presId="urn:microsoft.com/office/officeart/2005/8/layout/vList2"/>
    <dgm:cxn modelId="{189B43F7-D36C-464D-B3DB-AC28ACDD6606}" srcId="{1F4F6091-B043-47A1-8107-E1076F1D207F}" destId="{F823F12A-C40E-4991-9A4D-89FC1ABE35F1}" srcOrd="0" destOrd="0" parTransId="{45434332-4F3F-43B9-B695-3F1C47382100}" sibTransId="{6972FE4B-B03F-46B8-8935-9ECD30892C01}"/>
    <dgm:cxn modelId="{28638BC5-1E6D-4E51-8AF2-B3D1B1A1EBE5}" type="presParOf" srcId="{7787D187-42CE-4CBA-960B-A91C240C9BCE}" destId="{0B4B3165-DD1B-4C68-AADF-C73E5289850E}"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BDAAF908-2B00-47EB-B207-D7A950332695}" type="doc">
      <dgm:prSet loTypeId="urn:microsoft.com/office/officeart/2005/8/layout/vList2" loCatId="list" qsTypeId="urn:microsoft.com/office/officeart/2005/8/quickstyle/simple3" qsCatId="simple" csTypeId="urn:microsoft.com/office/officeart/2005/8/colors/colorful1" csCatId="colorful" phldr="1"/>
      <dgm:spPr/>
      <dgm:t>
        <a:bodyPr/>
        <a:lstStyle/>
        <a:p>
          <a:endParaRPr lang="en-US"/>
        </a:p>
      </dgm:t>
    </dgm:pt>
    <dgm:pt modelId="{D6D1145C-62D7-4050-93C1-281E43361D15}">
      <dgm:prSet/>
      <dgm:spPr/>
      <dgm:t>
        <a:bodyPr/>
        <a:lstStyle/>
        <a:p>
          <a:r>
            <a:rPr lang="en-US" b="1" dirty="0"/>
            <a:t>Several types of health </a:t>
          </a:r>
          <a:r>
            <a:rPr lang="en-US" b="1" dirty="0" smtClean="0"/>
            <a:t>behaviors:</a:t>
          </a:r>
          <a:endParaRPr lang="en-US" dirty="0"/>
        </a:p>
      </dgm:t>
    </dgm:pt>
    <dgm:pt modelId="{AD5C3A36-4CC7-412A-B659-8588B93ECD7C}" type="parTrans" cxnId="{E7462E45-DFC4-49AB-B592-C8FC7643C9E3}">
      <dgm:prSet/>
      <dgm:spPr/>
      <dgm:t>
        <a:bodyPr/>
        <a:lstStyle/>
        <a:p>
          <a:endParaRPr lang="en-US"/>
        </a:p>
      </dgm:t>
    </dgm:pt>
    <dgm:pt modelId="{6F239494-5E81-42A6-9226-C4D6AE699D44}" type="sibTrans" cxnId="{E7462E45-DFC4-49AB-B592-C8FC7643C9E3}">
      <dgm:prSet/>
      <dgm:spPr/>
      <dgm:t>
        <a:bodyPr/>
        <a:lstStyle/>
        <a:p>
          <a:endParaRPr lang="en-US"/>
        </a:p>
      </dgm:t>
    </dgm:pt>
    <dgm:pt modelId="{6676A0D1-32FD-4C06-BE55-765A84876909}" type="pres">
      <dgm:prSet presAssocID="{BDAAF908-2B00-47EB-B207-D7A950332695}" presName="linear" presStyleCnt="0">
        <dgm:presLayoutVars>
          <dgm:animLvl val="lvl"/>
          <dgm:resizeHandles val="exact"/>
        </dgm:presLayoutVars>
      </dgm:prSet>
      <dgm:spPr/>
      <dgm:t>
        <a:bodyPr/>
        <a:lstStyle/>
        <a:p>
          <a:pPr rtl="1"/>
          <a:endParaRPr lang="ar-IQ"/>
        </a:p>
      </dgm:t>
    </dgm:pt>
    <dgm:pt modelId="{35F8FC3D-43C9-4768-95E3-AD751C6B71A3}" type="pres">
      <dgm:prSet presAssocID="{D6D1145C-62D7-4050-93C1-281E43361D15}" presName="parentText" presStyleLbl="node1" presStyleIdx="0" presStyleCnt="1">
        <dgm:presLayoutVars>
          <dgm:chMax val="0"/>
          <dgm:bulletEnabled val="1"/>
        </dgm:presLayoutVars>
      </dgm:prSet>
      <dgm:spPr/>
      <dgm:t>
        <a:bodyPr/>
        <a:lstStyle/>
        <a:p>
          <a:pPr rtl="1"/>
          <a:endParaRPr lang="ar-IQ"/>
        </a:p>
      </dgm:t>
    </dgm:pt>
  </dgm:ptLst>
  <dgm:cxnLst>
    <dgm:cxn modelId="{E7462E45-DFC4-49AB-B592-C8FC7643C9E3}" srcId="{BDAAF908-2B00-47EB-B207-D7A950332695}" destId="{D6D1145C-62D7-4050-93C1-281E43361D15}" srcOrd="0" destOrd="0" parTransId="{AD5C3A36-4CC7-412A-B659-8588B93ECD7C}" sibTransId="{6F239494-5E81-42A6-9226-C4D6AE699D44}"/>
    <dgm:cxn modelId="{6C2D9736-F654-41D4-8677-7592E2E36254}" type="presOf" srcId="{D6D1145C-62D7-4050-93C1-281E43361D15}" destId="{35F8FC3D-43C9-4768-95E3-AD751C6B71A3}" srcOrd="0" destOrd="0" presId="urn:microsoft.com/office/officeart/2005/8/layout/vList2"/>
    <dgm:cxn modelId="{4F191276-B543-48D5-8A85-8DC4B7B7EE61}" type="presOf" srcId="{BDAAF908-2B00-47EB-B207-D7A950332695}" destId="{6676A0D1-32FD-4C06-BE55-765A84876909}" srcOrd="0" destOrd="0" presId="urn:microsoft.com/office/officeart/2005/8/layout/vList2"/>
    <dgm:cxn modelId="{4F0751DE-E08F-485B-A527-0D22ADB51C21}" type="presParOf" srcId="{6676A0D1-32FD-4C06-BE55-765A84876909}" destId="{35F8FC3D-43C9-4768-95E3-AD751C6B71A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A6560D69-78F2-4F0A-9662-8850AEFFEFDD}"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8DC33797-66E0-419B-92F2-B3597D01DA21}">
      <dgm:prSet custT="1"/>
      <dgm:spPr/>
      <dgm:t>
        <a:bodyPr/>
        <a:lstStyle/>
        <a:p>
          <a:r>
            <a:rPr lang="en-US" sz="2400" b="1" i="0" dirty="0"/>
            <a:t>1. Smoking</a:t>
          </a:r>
          <a:r>
            <a:rPr lang="en-US" sz="2400" b="0" i="0" dirty="0"/>
            <a:t>: is the health </a:t>
          </a:r>
          <a:r>
            <a:rPr lang="en-US" sz="2400" b="0" i="0" dirty="0" smtClean="0"/>
            <a:t>behavior </a:t>
          </a:r>
          <a:r>
            <a:rPr lang="en-US" sz="2400" b="0" i="0" dirty="0"/>
            <a:t>most closely linked with long-term negative health outcomes.</a:t>
          </a:r>
          <a:endParaRPr lang="en-US" sz="2400" dirty="0"/>
        </a:p>
      </dgm:t>
    </dgm:pt>
    <dgm:pt modelId="{6914B34F-252A-48A6-8651-577494B04296}" type="parTrans" cxnId="{5F6F4197-01B2-48A3-B822-B31A7AE852C6}">
      <dgm:prSet/>
      <dgm:spPr/>
      <dgm:t>
        <a:bodyPr/>
        <a:lstStyle/>
        <a:p>
          <a:endParaRPr lang="en-US"/>
        </a:p>
      </dgm:t>
    </dgm:pt>
    <dgm:pt modelId="{13C5E799-A612-4BD4-AE78-C978FCCC6FE1}" type="sibTrans" cxnId="{5F6F4197-01B2-48A3-B822-B31A7AE852C6}">
      <dgm:prSet/>
      <dgm:spPr/>
      <dgm:t>
        <a:bodyPr/>
        <a:lstStyle/>
        <a:p>
          <a:endParaRPr lang="en-US"/>
        </a:p>
      </dgm:t>
    </dgm:pt>
    <dgm:pt modelId="{F285F5D3-EB14-45AE-A9C2-6BCEE578A07E}">
      <dgm:prSet/>
      <dgm:spPr/>
      <dgm:t>
        <a:bodyPr/>
        <a:lstStyle/>
        <a:p>
          <a:r>
            <a:rPr lang="en-US" b="1" i="0" dirty="0"/>
            <a:t>2. Diet: </a:t>
          </a:r>
          <a:r>
            <a:rPr lang="en-US" b="0" i="0" dirty="0"/>
            <a:t>The impact of diet upon morbidity and mortality are well established. Diet has been implicated in cardiovascular diseases (CVDs), strokes and high blood pressure, cancer, diabetes, obesity, osteoporosis, and dental disease.</a:t>
          </a:r>
          <a:endParaRPr lang="en-US" dirty="0"/>
        </a:p>
      </dgm:t>
    </dgm:pt>
    <dgm:pt modelId="{5335DBB1-16ED-4F88-929B-74D5984365EE}" type="parTrans" cxnId="{01BA5DF3-9DD4-41E8-BE01-F3B120854C67}">
      <dgm:prSet/>
      <dgm:spPr/>
      <dgm:t>
        <a:bodyPr/>
        <a:lstStyle/>
        <a:p>
          <a:endParaRPr lang="en-US"/>
        </a:p>
      </dgm:t>
    </dgm:pt>
    <dgm:pt modelId="{D2E5ADC7-9FB8-45FD-891E-9D0F42245CF0}" type="sibTrans" cxnId="{01BA5DF3-9DD4-41E8-BE01-F3B120854C67}">
      <dgm:prSet/>
      <dgm:spPr/>
      <dgm:t>
        <a:bodyPr/>
        <a:lstStyle/>
        <a:p>
          <a:endParaRPr lang="en-US"/>
        </a:p>
      </dgm:t>
    </dgm:pt>
    <dgm:pt modelId="{730E301D-E965-4EEC-ABAB-BE0053FC879A}" type="pres">
      <dgm:prSet presAssocID="{A6560D69-78F2-4F0A-9662-8850AEFFEFDD}" presName="linear" presStyleCnt="0">
        <dgm:presLayoutVars>
          <dgm:animLvl val="lvl"/>
          <dgm:resizeHandles val="exact"/>
        </dgm:presLayoutVars>
      </dgm:prSet>
      <dgm:spPr/>
      <dgm:t>
        <a:bodyPr/>
        <a:lstStyle/>
        <a:p>
          <a:pPr rtl="1"/>
          <a:endParaRPr lang="ar-IQ"/>
        </a:p>
      </dgm:t>
    </dgm:pt>
    <dgm:pt modelId="{A409B28A-BF1D-4644-85AA-75B731831540}" type="pres">
      <dgm:prSet presAssocID="{8DC33797-66E0-419B-92F2-B3597D01DA21}" presName="parentText" presStyleLbl="node1" presStyleIdx="0" presStyleCnt="2">
        <dgm:presLayoutVars>
          <dgm:chMax val="0"/>
          <dgm:bulletEnabled val="1"/>
        </dgm:presLayoutVars>
      </dgm:prSet>
      <dgm:spPr/>
      <dgm:t>
        <a:bodyPr/>
        <a:lstStyle/>
        <a:p>
          <a:pPr rtl="1"/>
          <a:endParaRPr lang="ar-IQ"/>
        </a:p>
      </dgm:t>
    </dgm:pt>
    <dgm:pt modelId="{B937046D-E026-4EF0-893C-2FC850E214AC}" type="pres">
      <dgm:prSet presAssocID="{13C5E799-A612-4BD4-AE78-C978FCCC6FE1}" presName="spacer" presStyleCnt="0"/>
      <dgm:spPr/>
    </dgm:pt>
    <dgm:pt modelId="{493BF386-C544-4AFD-9C43-6F80D1E760D8}" type="pres">
      <dgm:prSet presAssocID="{F285F5D3-EB14-45AE-A9C2-6BCEE578A07E}" presName="parentText" presStyleLbl="node1" presStyleIdx="1" presStyleCnt="2">
        <dgm:presLayoutVars>
          <dgm:chMax val="0"/>
          <dgm:bulletEnabled val="1"/>
        </dgm:presLayoutVars>
      </dgm:prSet>
      <dgm:spPr/>
      <dgm:t>
        <a:bodyPr/>
        <a:lstStyle/>
        <a:p>
          <a:pPr rtl="1"/>
          <a:endParaRPr lang="ar-IQ"/>
        </a:p>
      </dgm:t>
    </dgm:pt>
  </dgm:ptLst>
  <dgm:cxnLst>
    <dgm:cxn modelId="{5F6F4197-01B2-48A3-B822-B31A7AE852C6}" srcId="{A6560D69-78F2-4F0A-9662-8850AEFFEFDD}" destId="{8DC33797-66E0-419B-92F2-B3597D01DA21}" srcOrd="0" destOrd="0" parTransId="{6914B34F-252A-48A6-8651-577494B04296}" sibTransId="{13C5E799-A612-4BD4-AE78-C978FCCC6FE1}"/>
    <dgm:cxn modelId="{DBA486D5-7504-4C0F-BD9D-BD81BEA4AF69}" type="presOf" srcId="{F285F5D3-EB14-45AE-A9C2-6BCEE578A07E}" destId="{493BF386-C544-4AFD-9C43-6F80D1E760D8}" srcOrd="0" destOrd="0" presId="urn:microsoft.com/office/officeart/2005/8/layout/vList2"/>
    <dgm:cxn modelId="{01BA5DF3-9DD4-41E8-BE01-F3B120854C67}" srcId="{A6560D69-78F2-4F0A-9662-8850AEFFEFDD}" destId="{F285F5D3-EB14-45AE-A9C2-6BCEE578A07E}" srcOrd="1" destOrd="0" parTransId="{5335DBB1-16ED-4F88-929B-74D5984365EE}" sibTransId="{D2E5ADC7-9FB8-45FD-891E-9D0F42245CF0}"/>
    <dgm:cxn modelId="{9EEB2DD1-3843-4283-8AD6-565D0EE4A531}" type="presOf" srcId="{8DC33797-66E0-419B-92F2-B3597D01DA21}" destId="{A409B28A-BF1D-4644-85AA-75B731831540}" srcOrd="0" destOrd="0" presId="urn:microsoft.com/office/officeart/2005/8/layout/vList2"/>
    <dgm:cxn modelId="{26F4B112-0BEF-42BC-ADEA-DB2361DE1994}" type="presOf" srcId="{A6560D69-78F2-4F0A-9662-8850AEFFEFDD}" destId="{730E301D-E965-4EEC-ABAB-BE0053FC879A}" srcOrd="0" destOrd="0" presId="urn:microsoft.com/office/officeart/2005/8/layout/vList2"/>
    <dgm:cxn modelId="{2DF856EE-4C57-4D68-B10F-161F1E11A1CB}" type="presParOf" srcId="{730E301D-E965-4EEC-ABAB-BE0053FC879A}" destId="{A409B28A-BF1D-4644-85AA-75B731831540}" srcOrd="0" destOrd="0" presId="urn:microsoft.com/office/officeart/2005/8/layout/vList2"/>
    <dgm:cxn modelId="{03E5E87D-7EC0-4765-B017-CCFA16FA3A93}" type="presParOf" srcId="{730E301D-E965-4EEC-ABAB-BE0053FC879A}" destId="{B937046D-E026-4EF0-893C-2FC850E214AC}" srcOrd="1" destOrd="0" presId="urn:microsoft.com/office/officeart/2005/8/layout/vList2"/>
    <dgm:cxn modelId="{633F93D2-3A05-4912-87A2-CB80B3035151}" type="presParOf" srcId="{730E301D-E965-4EEC-ABAB-BE0053FC879A}" destId="{493BF386-C544-4AFD-9C43-6F80D1E760D8}" srcOrd="2"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571BBE7C-C719-408A-A747-6DF93D48ED4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134A1BEC-5900-4209-BE15-27A906BE5284}">
      <dgm:prSet/>
      <dgm:spPr/>
      <dgm:t>
        <a:bodyPr/>
        <a:lstStyle/>
        <a:p>
          <a:r>
            <a:rPr lang="en-US" b="1"/>
            <a:t>3. Exercise: </a:t>
          </a:r>
          <a:r>
            <a:rPr lang="en-US"/>
            <a:t>The potential health benefits of engaging in regular exercise include reduced cardiovascular morbidity and mortality, lowered blood pressure, and the increased metabolism of carbohydrates and fats, as well</a:t>
          </a:r>
          <a:br>
            <a:rPr lang="en-US"/>
          </a:br>
          <a:r>
            <a:rPr lang="en-US"/>
            <a:t>as a range of psychological benefits such as improved self-esteem, positive mood states, reduced life stress and anxiety </a:t>
          </a:r>
        </a:p>
      </dgm:t>
    </dgm:pt>
    <dgm:pt modelId="{CD15F599-CF70-44E0-9197-DAFD2C528E48}" type="parTrans" cxnId="{F339F1C7-987E-4B2C-B4FB-AA5DF415293B}">
      <dgm:prSet/>
      <dgm:spPr/>
      <dgm:t>
        <a:bodyPr/>
        <a:lstStyle/>
        <a:p>
          <a:endParaRPr lang="en-US"/>
        </a:p>
      </dgm:t>
    </dgm:pt>
    <dgm:pt modelId="{0F312D7B-FB5A-43D4-8250-835D2D89EEC1}" type="sibTrans" cxnId="{F339F1C7-987E-4B2C-B4FB-AA5DF415293B}">
      <dgm:prSet/>
      <dgm:spPr/>
      <dgm:t>
        <a:bodyPr/>
        <a:lstStyle/>
        <a:p>
          <a:endParaRPr lang="en-US"/>
        </a:p>
      </dgm:t>
    </dgm:pt>
    <dgm:pt modelId="{E3A1E7EA-5F72-41B1-AFC6-15914C573401}" type="pres">
      <dgm:prSet presAssocID="{571BBE7C-C719-408A-A747-6DF93D48ED4C}" presName="linear" presStyleCnt="0">
        <dgm:presLayoutVars>
          <dgm:animLvl val="lvl"/>
          <dgm:resizeHandles val="exact"/>
        </dgm:presLayoutVars>
      </dgm:prSet>
      <dgm:spPr/>
      <dgm:t>
        <a:bodyPr/>
        <a:lstStyle/>
        <a:p>
          <a:pPr rtl="1"/>
          <a:endParaRPr lang="ar-IQ"/>
        </a:p>
      </dgm:t>
    </dgm:pt>
    <dgm:pt modelId="{87160C58-9EC7-4464-A9A9-8009A5E58B7C}" type="pres">
      <dgm:prSet presAssocID="{134A1BEC-5900-4209-BE15-27A906BE5284}" presName="parentText" presStyleLbl="node1" presStyleIdx="0" presStyleCnt="1">
        <dgm:presLayoutVars>
          <dgm:chMax val="0"/>
          <dgm:bulletEnabled val="1"/>
        </dgm:presLayoutVars>
      </dgm:prSet>
      <dgm:spPr/>
      <dgm:t>
        <a:bodyPr/>
        <a:lstStyle/>
        <a:p>
          <a:pPr rtl="1"/>
          <a:endParaRPr lang="ar-IQ"/>
        </a:p>
      </dgm:t>
    </dgm:pt>
  </dgm:ptLst>
  <dgm:cxnLst>
    <dgm:cxn modelId="{0EBF5213-2FC1-4276-BB31-4F06D74647D1}" type="presOf" srcId="{571BBE7C-C719-408A-A747-6DF93D48ED4C}" destId="{E3A1E7EA-5F72-41B1-AFC6-15914C573401}" srcOrd="0" destOrd="0" presId="urn:microsoft.com/office/officeart/2005/8/layout/vList2"/>
    <dgm:cxn modelId="{F339F1C7-987E-4B2C-B4FB-AA5DF415293B}" srcId="{571BBE7C-C719-408A-A747-6DF93D48ED4C}" destId="{134A1BEC-5900-4209-BE15-27A906BE5284}" srcOrd="0" destOrd="0" parTransId="{CD15F599-CF70-44E0-9197-DAFD2C528E48}" sibTransId="{0F312D7B-FB5A-43D4-8250-835D2D89EEC1}"/>
    <dgm:cxn modelId="{EF689504-03F1-4D29-9948-AF6BF4C5F927}" type="presOf" srcId="{134A1BEC-5900-4209-BE15-27A906BE5284}" destId="{87160C58-9EC7-4464-A9A9-8009A5E58B7C}" srcOrd="0" destOrd="0" presId="urn:microsoft.com/office/officeart/2005/8/layout/vList2"/>
    <dgm:cxn modelId="{F376A29D-DA9A-42AE-A415-6070A70E6629}" type="presParOf" srcId="{E3A1E7EA-5F72-41B1-AFC6-15914C573401}" destId="{87160C58-9EC7-4464-A9A9-8009A5E58B7C}"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1D1AD678-55C5-4A01-98A3-4E9951480989}" type="doc">
      <dgm:prSet loTypeId="urn:microsoft.com/office/officeart/2005/8/layout/vList2" loCatId="list" qsTypeId="urn:microsoft.com/office/officeart/2005/8/quickstyle/simple3" qsCatId="simple" csTypeId="urn:microsoft.com/office/officeart/2005/8/colors/colorful1" csCatId="colorful"/>
      <dgm:spPr/>
      <dgm:t>
        <a:bodyPr/>
        <a:lstStyle/>
        <a:p>
          <a:endParaRPr lang="en-US"/>
        </a:p>
      </dgm:t>
    </dgm:pt>
    <dgm:pt modelId="{9DE447CC-0921-40DD-8AC7-3999E2223F1E}">
      <dgm:prSet/>
      <dgm:spPr/>
      <dgm:t>
        <a:bodyPr/>
        <a:lstStyle/>
        <a:p>
          <a:r>
            <a:rPr lang="en-US" b="1" i="0"/>
            <a:t>Several types of health behaviours:</a:t>
          </a:r>
          <a:endParaRPr lang="en-US"/>
        </a:p>
      </dgm:t>
    </dgm:pt>
    <dgm:pt modelId="{410A90F9-16FE-4109-A0B2-B6606D2913AF}" type="parTrans" cxnId="{FBE3A927-FBB0-4BA6-8B5C-C0BBF3DE87C8}">
      <dgm:prSet/>
      <dgm:spPr/>
      <dgm:t>
        <a:bodyPr/>
        <a:lstStyle/>
        <a:p>
          <a:endParaRPr lang="en-US"/>
        </a:p>
      </dgm:t>
    </dgm:pt>
    <dgm:pt modelId="{2538F73E-A1B6-4862-BE1E-09A20B123CEA}" type="sibTrans" cxnId="{FBE3A927-FBB0-4BA6-8B5C-C0BBF3DE87C8}">
      <dgm:prSet/>
      <dgm:spPr/>
      <dgm:t>
        <a:bodyPr/>
        <a:lstStyle/>
        <a:p>
          <a:endParaRPr lang="en-US"/>
        </a:p>
      </dgm:t>
    </dgm:pt>
    <dgm:pt modelId="{E82965E4-ACD6-4D85-9EE0-54C0E5C60727}" type="pres">
      <dgm:prSet presAssocID="{1D1AD678-55C5-4A01-98A3-4E9951480989}" presName="linear" presStyleCnt="0">
        <dgm:presLayoutVars>
          <dgm:animLvl val="lvl"/>
          <dgm:resizeHandles val="exact"/>
        </dgm:presLayoutVars>
      </dgm:prSet>
      <dgm:spPr/>
      <dgm:t>
        <a:bodyPr/>
        <a:lstStyle/>
        <a:p>
          <a:pPr rtl="1"/>
          <a:endParaRPr lang="ar-IQ"/>
        </a:p>
      </dgm:t>
    </dgm:pt>
    <dgm:pt modelId="{AE13E1CD-C35B-42E5-B88F-6943D98CB416}" type="pres">
      <dgm:prSet presAssocID="{9DE447CC-0921-40DD-8AC7-3999E2223F1E}" presName="parentText" presStyleLbl="node1" presStyleIdx="0" presStyleCnt="1">
        <dgm:presLayoutVars>
          <dgm:chMax val="0"/>
          <dgm:bulletEnabled val="1"/>
        </dgm:presLayoutVars>
      </dgm:prSet>
      <dgm:spPr/>
      <dgm:t>
        <a:bodyPr/>
        <a:lstStyle/>
        <a:p>
          <a:pPr rtl="1"/>
          <a:endParaRPr lang="ar-IQ"/>
        </a:p>
      </dgm:t>
    </dgm:pt>
  </dgm:ptLst>
  <dgm:cxnLst>
    <dgm:cxn modelId="{1209844D-AAE6-401A-BDE3-7B916E709664}" type="presOf" srcId="{9DE447CC-0921-40DD-8AC7-3999E2223F1E}" destId="{AE13E1CD-C35B-42E5-B88F-6943D98CB416}" srcOrd="0" destOrd="0" presId="urn:microsoft.com/office/officeart/2005/8/layout/vList2"/>
    <dgm:cxn modelId="{B5E2A53F-69DB-47B4-94C1-201627EBFA0E}" type="presOf" srcId="{1D1AD678-55C5-4A01-98A3-4E9951480989}" destId="{E82965E4-ACD6-4D85-9EE0-54C0E5C60727}" srcOrd="0" destOrd="0" presId="urn:microsoft.com/office/officeart/2005/8/layout/vList2"/>
    <dgm:cxn modelId="{FBE3A927-FBB0-4BA6-8B5C-C0BBF3DE87C8}" srcId="{1D1AD678-55C5-4A01-98A3-4E9951480989}" destId="{9DE447CC-0921-40DD-8AC7-3999E2223F1E}" srcOrd="0" destOrd="0" parTransId="{410A90F9-16FE-4109-A0B2-B6606D2913AF}" sibTransId="{2538F73E-A1B6-4862-BE1E-09A20B123CEA}"/>
    <dgm:cxn modelId="{95E0BA7B-A2D8-48F7-92B9-117B1A3CD359}" type="presParOf" srcId="{E82965E4-ACD6-4D85-9EE0-54C0E5C60727}" destId="{AE13E1CD-C35B-42E5-B88F-6943D98CB416}"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4AE30487-070F-4150-8DF6-2066A6F31E7C}"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7B209A5E-1852-470C-9C2F-2DECC44B157C}">
      <dgm:prSet/>
      <dgm:spPr/>
      <dgm:t>
        <a:bodyPr/>
        <a:lstStyle/>
        <a:p>
          <a:r>
            <a:rPr lang="en-US" b="1" i="0" dirty="0"/>
            <a:t>4. Health Screening: </a:t>
          </a:r>
          <a:r>
            <a:rPr lang="en-US" b="0" i="0" dirty="0"/>
            <a:t>Individuals may seek to protect their health by participating in various screening programs which attempt to detect disease at an early, or asymptomatic, stage.</a:t>
          </a:r>
          <a:endParaRPr lang="en-US" dirty="0"/>
        </a:p>
      </dgm:t>
    </dgm:pt>
    <dgm:pt modelId="{28556E62-257A-427E-8B7F-D4C63934B121}" type="parTrans" cxnId="{2C0B28FA-83F0-4B8A-825D-BF89EBF67F29}">
      <dgm:prSet/>
      <dgm:spPr/>
      <dgm:t>
        <a:bodyPr/>
        <a:lstStyle/>
        <a:p>
          <a:endParaRPr lang="en-US"/>
        </a:p>
      </dgm:t>
    </dgm:pt>
    <dgm:pt modelId="{E2103FD3-4964-43D9-BD0E-DF5DE459DC07}" type="sibTrans" cxnId="{2C0B28FA-83F0-4B8A-825D-BF89EBF67F29}">
      <dgm:prSet/>
      <dgm:spPr/>
      <dgm:t>
        <a:bodyPr/>
        <a:lstStyle/>
        <a:p>
          <a:endParaRPr lang="en-US"/>
        </a:p>
      </dgm:t>
    </dgm:pt>
    <dgm:pt modelId="{35A2179E-C1DE-4922-BD8C-EABDF60333B1}" type="pres">
      <dgm:prSet presAssocID="{4AE30487-070F-4150-8DF6-2066A6F31E7C}" presName="linear" presStyleCnt="0">
        <dgm:presLayoutVars>
          <dgm:animLvl val="lvl"/>
          <dgm:resizeHandles val="exact"/>
        </dgm:presLayoutVars>
      </dgm:prSet>
      <dgm:spPr/>
      <dgm:t>
        <a:bodyPr/>
        <a:lstStyle/>
        <a:p>
          <a:pPr rtl="1"/>
          <a:endParaRPr lang="ar-IQ"/>
        </a:p>
      </dgm:t>
    </dgm:pt>
    <dgm:pt modelId="{D7525705-B235-402A-A4D4-BB64A0C38DAC}" type="pres">
      <dgm:prSet presAssocID="{7B209A5E-1852-470C-9C2F-2DECC44B157C}" presName="parentText" presStyleLbl="node1" presStyleIdx="0" presStyleCnt="1">
        <dgm:presLayoutVars>
          <dgm:chMax val="0"/>
          <dgm:bulletEnabled val="1"/>
        </dgm:presLayoutVars>
      </dgm:prSet>
      <dgm:spPr/>
      <dgm:t>
        <a:bodyPr/>
        <a:lstStyle/>
        <a:p>
          <a:pPr rtl="1"/>
          <a:endParaRPr lang="ar-IQ"/>
        </a:p>
      </dgm:t>
    </dgm:pt>
  </dgm:ptLst>
  <dgm:cxnLst>
    <dgm:cxn modelId="{2C0B28FA-83F0-4B8A-825D-BF89EBF67F29}" srcId="{4AE30487-070F-4150-8DF6-2066A6F31E7C}" destId="{7B209A5E-1852-470C-9C2F-2DECC44B157C}" srcOrd="0" destOrd="0" parTransId="{28556E62-257A-427E-8B7F-D4C63934B121}" sibTransId="{E2103FD3-4964-43D9-BD0E-DF5DE459DC07}"/>
    <dgm:cxn modelId="{814FC2D3-BDD4-4106-A68A-06AADC58016B}" type="presOf" srcId="{7B209A5E-1852-470C-9C2F-2DECC44B157C}" destId="{D7525705-B235-402A-A4D4-BB64A0C38DAC}" srcOrd="0" destOrd="0" presId="urn:microsoft.com/office/officeart/2005/8/layout/vList2"/>
    <dgm:cxn modelId="{B70E9BD6-93C1-4CD2-8584-441B4C881A9D}" type="presOf" srcId="{4AE30487-070F-4150-8DF6-2066A6F31E7C}" destId="{35A2179E-C1DE-4922-BD8C-EABDF60333B1}" srcOrd="0" destOrd="0" presId="urn:microsoft.com/office/officeart/2005/8/layout/vList2"/>
    <dgm:cxn modelId="{E78019BE-7917-4B20-B440-FC615E84CF02}" type="presParOf" srcId="{35A2179E-C1DE-4922-BD8C-EABDF60333B1}" destId="{D7525705-B235-402A-A4D4-BB64A0C38DAC}"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B43B29F8-B1C5-4BC4-9402-9F454A300E7A}" type="doc">
      <dgm:prSet loTypeId="urn:microsoft.com/office/officeart/2005/8/layout/vList2" loCatId="list" qsTypeId="urn:microsoft.com/office/officeart/2005/8/quickstyle/simple3" qsCatId="simple" csTypeId="urn:microsoft.com/office/officeart/2005/8/colors/accent1_4" csCatId="accent1" phldr="1"/>
      <dgm:spPr/>
      <dgm:t>
        <a:bodyPr/>
        <a:lstStyle/>
        <a:p>
          <a:endParaRPr lang="en-US"/>
        </a:p>
      </dgm:t>
    </dgm:pt>
    <dgm:pt modelId="{0C413E3E-60A2-4880-900A-1F40D78EDFDE}">
      <dgm:prSet/>
      <dgm:spPr/>
      <dgm:t>
        <a:bodyPr/>
        <a:lstStyle/>
        <a:p>
          <a:r>
            <a:rPr lang="en-US" b="1" i="0" dirty="0" smtClean="0"/>
            <a:t>5. </a:t>
          </a:r>
          <a:r>
            <a:rPr lang="en-US" b="1" i="0" dirty="0"/>
            <a:t>Alcohol Use: </a:t>
          </a:r>
          <a:r>
            <a:rPr lang="en-US" b="0" i="0" dirty="0"/>
            <a:t>Moderate alcohol consumption has been linked to positive health outcomes. However, high alcohol consumption has been linked to a range of negative health outcomes including high </a:t>
          </a:r>
          <a:r>
            <a:rPr lang="en-US" b="0" i="0" dirty="0" smtClean="0"/>
            <a:t>blood pressure</a:t>
          </a:r>
          <a:r>
            <a:rPr lang="en-US" b="0" i="0" dirty="0"/>
            <a:t>, heart disease and cirrhosis of the liver. High levels of alcohol consumption have also been associated with accidents, injuries, suicides, crime, domestic violence, rape, murder and unsafe sex.</a:t>
          </a:r>
          <a:endParaRPr lang="en-US" dirty="0"/>
        </a:p>
      </dgm:t>
    </dgm:pt>
    <dgm:pt modelId="{0800086F-B772-4CEF-9460-F57B42A8CECD}" type="parTrans" cxnId="{9FB87F90-8CD0-4CF9-B496-D78FCEEF06FB}">
      <dgm:prSet/>
      <dgm:spPr/>
      <dgm:t>
        <a:bodyPr/>
        <a:lstStyle/>
        <a:p>
          <a:endParaRPr lang="en-US"/>
        </a:p>
      </dgm:t>
    </dgm:pt>
    <dgm:pt modelId="{1BD8CBEE-3DE5-4A84-8A54-EBB6FBB07C07}" type="sibTrans" cxnId="{9FB87F90-8CD0-4CF9-B496-D78FCEEF06FB}">
      <dgm:prSet/>
      <dgm:spPr/>
      <dgm:t>
        <a:bodyPr/>
        <a:lstStyle/>
        <a:p>
          <a:endParaRPr lang="en-US"/>
        </a:p>
      </dgm:t>
    </dgm:pt>
    <dgm:pt modelId="{15D9210F-8F04-4FCC-8EB8-183922A9F791}" type="pres">
      <dgm:prSet presAssocID="{B43B29F8-B1C5-4BC4-9402-9F454A300E7A}" presName="linear" presStyleCnt="0">
        <dgm:presLayoutVars>
          <dgm:animLvl val="lvl"/>
          <dgm:resizeHandles val="exact"/>
        </dgm:presLayoutVars>
      </dgm:prSet>
      <dgm:spPr/>
      <dgm:t>
        <a:bodyPr/>
        <a:lstStyle/>
        <a:p>
          <a:pPr rtl="1"/>
          <a:endParaRPr lang="ar-IQ"/>
        </a:p>
      </dgm:t>
    </dgm:pt>
    <dgm:pt modelId="{C1831763-A526-4249-9226-4834789BD1F6}" type="pres">
      <dgm:prSet presAssocID="{0C413E3E-60A2-4880-900A-1F40D78EDFDE}" presName="parentText" presStyleLbl="node1" presStyleIdx="0" presStyleCnt="1">
        <dgm:presLayoutVars>
          <dgm:chMax val="0"/>
          <dgm:bulletEnabled val="1"/>
        </dgm:presLayoutVars>
      </dgm:prSet>
      <dgm:spPr/>
      <dgm:t>
        <a:bodyPr/>
        <a:lstStyle/>
        <a:p>
          <a:pPr rtl="1"/>
          <a:endParaRPr lang="ar-IQ"/>
        </a:p>
      </dgm:t>
    </dgm:pt>
  </dgm:ptLst>
  <dgm:cxnLst>
    <dgm:cxn modelId="{2C07E4A4-3B8B-45DE-8DAC-9A48169EB98D}" type="presOf" srcId="{0C413E3E-60A2-4880-900A-1F40D78EDFDE}" destId="{C1831763-A526-4249-9226-4834789BD1F6}" srcOrd="0" destOrd="0" presId="urn:microsoft.com/office/officeart/2005/8/layout/vList2"/>
    <dgm:cxn modelId="{73EA2E8A-F886-48F8-9FC6-06DC9F966549}" type="presOf" srcId="{B43B29F8-B1C5-4BC4-9402-9F454A300E7A}" destId="{15D9210F-8F04-4FCC-8EB8-183922A9F791}" srcOrd="0" destOrd="0" presId="urn:microsoft.com/office/officeart/2005/8/layout/vList2"/>
    <dgm:cxn modelId="{9FB87F90-8CD0-4CF9-B496-D78FCEEF06FB}" srcId="{B43B29F8-B1C5-4BC4-9402-9F454A300E7A}" destId="{0C413E3E-60A2-4880-900A-1F40D78EDFDE}" srcOrd="0" destOrd="0" parTransId="{0800086F-B772-4CEF-9460-F57B42A8CECD}" sibTransId="{1BD8CBEE-3DE5-4A84-8A54-EBB6FBB07C07}"/>
    <dgm:cxn modelId="{23520927-4030-4E81-9280-7EC419D0B8BE}" type="presParOf" srcId="{15D9210F-8F04-4FCC-8EB8-183922A9F791}" destId="{C1831763-A526-4249-9226-4834789BD1F6}"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62AC55A-CFAB-44BD-A2C9-6FAADC9739E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25F77E4-123F-41A2-AE6D-39D5D475F9C2}">
      <dgm:prSet/>
      <dgm:spPr/>
      <dgm:t>
        <a:bodyPr/>
        <a:lstStyle/>
        <a:p>
          <a:r>
            <a:rPr lang="en-US"/>
            <a:t>Objectives </a:t>
          </a:r>
        </a:p>
      </dgm:t>
    </dgm:pt>
    <dgm:pt modelId="{E554FF46-D892-4210-A5AD-91B3A241E8E9}" type="parTrans" cxnId="{40F304E3-33D9-4172-988A-B27CCCB49C52}">
      <dgm:prSet/>
      <dgm:spPr/>
      <dgm:t>
        <a:bodyPr/>
        <a:lstStyle/>
        <a:p>
          <a:endParaRPr lang="en-US"/>
        </a:p>
      </dgm:t>
    </dgm:pt>
    <dgm:pt modelId="{175136B0-2840-4556-9529-DC6F986BE7A9}" type="sibTrans" cxnId="{40F304E3-33D9-4172-988A-B27CCCB49C52}">
      <dgm:prSet/>
      <dgm:spPr/>
      <dgm:t>
        <a:bodyPr/>
        <a:lstStyle/>
        <a:p>
          <a:endParaRPr lang="en-US"/>
        </a:p>
      </dgm:t>
    </dgm:pt>
    <dgm:pt modelId="{D03FD3BD-5B31-4A56-9EF8-5D20F0F08743}" type="pres">
      <dgm:prSet presAssocID="{A62AC55A-CFAB-44BD-A2C9-6FAADC9739E3}" presName="linear" presStyleCnt="0">
        <dgm:presLayoutVars>
          <dgm:animLvl val="lvl"/>
          <dgm:resizeHandles val="exact"/>
        </dgm:presLayoutVars>
      </dgm:prSet>
      <dgm:spPr/>
      <dgm:t>
        <a:bodyPr/>
        <a:lstStyle/>
        <a:p>
          <a:pPr rtl="1"/>
          <a:endParaRPr lang="ar-IQ"/>
        </a:p>
      </dgm:t>
    </dgm:pt>
    <dgm:pt modelId="{3B832AB8-8D40-4413-B1C7-3DA8A6FFF91B}" type="pres">
      <dgm:prSet presAssocID="{D25F77E4-123F-41A2-AE6D-39D5D475F9C2}" presName="parentText" presStyleLbl="node1" presStyleIdx="0" presStyleCnt="1">
        <dgm:presLayoutVars>
          <dgm:chMax val="0"/>
          <dgm:bulletEnabled val="1"/>
        </dgm:presLayoutVars>
      </dgm:prSet>
      <dgm:spPr/>
      <dgm:t>
        <a:bodyPr/>
        <a:lstStyle/>
        <a:p>
          <a:pPr rtl="1"/>
          <a:endParaRPr lang="ar-IQ"/>
        </a:p>
      </dgm:t>
    </dgm:pt>
  </dgm:ptLst>
  <dgm:cxnLst>
    <dgm:cxn modelId="{40F304E3-33D9-4172-988A-B27CCCB49C52}" srcId="{A62AC55A-CFAB-44BD-A2C9-6FAADC9739E3}" destId="{D25F77E4-123F-41A2-AE6D-39D5D475F9C2}" srcOrd="0" destOrd="0" parTransId="{E554FF46-D892-4210-A5AD-91B3A241E8E9}" sibTransId="{175136B0-2840-4556-9529-DC6F986BE7A9}"/>
    <dgm:cxn modelId="{4E716201-D192-4E21-BF96-192F9402EFF1}" type="presOf" srcId="{A62AC55A-CFAB-44BD-A2C9-6FAADC9739E3}" destId="{D03FD3BD-5B31-4A56-9EF8-5D20F0F08743}" srcOrd="0" destOrd="0" presId="urn:microsoft.com/office/officeart/2005/8/layout/vList2"/>
    <dgm:cxn modelId="{5790155D-45C6-48CB-9B8E-2AB6576EF0FF}" type="presOf" srcId="{D25F77E4-123F-41A2-AE6D-39D5D475F9C2}" destId="{3B832AB8-8D40-4413-B1C7-3DA8A6FFF91B}" srcOrd="0" destOrd="0" presId="urn:microsoft.com/office/officeart/2005/8/layout/vList2"/>
    <dgm:cxn modelId="{5F72C6EE-84F1-4106-9084-1A2733E4B978}" type="presParOf" srcId="{D03FD3BD-5B31-4A56-9EF8-5D20F0F08743}" destId="{3B832AB8-8D40-4413-B1C7-3DA8A6FFF91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9F52BFF-0431-41D2-92FB-889D382DEE32}"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DF7941AE-B21E-452E-8D8F-85ED5A0C919E}">
      <dgm:prSet/>
      <dgm:spPr/>
      <dgm:t>
        <a:bodyPr/>
        <a:lstStyle/>
        <a:p>
          <a:r>
            <a:rPr lang="en-US"/>
            <a:t>At the end of this lecture, students will identify:</a:t>
          </a:r>
        </a:p>
      </dgm:t>
    </dgm:pt>
    <dgm:pt modelId="{070178AA-C01F-4AC9-B621-09CE8F1073C8}" type="parTrans" cxnId="{132BB4F0-EBFE-4FCB-AA4C-7F3BBC0A2FBE}">
      <dgm:prSet/>
      <dgm:spPr/>
      <dgm:t>
        <a:bodyPr/>
        <a:lstStyle/>
        <a:p>
          <a:endParaRPr lang="en-US"/>
        </a:p>
      </dgm:t>
    </dgm:pt>
    <dgm:pt modelId="{67F44D2A-BF83-459C-A733-C6249AAABC13}" type="sibTrans" cxnId="{132BB4F0-EBFE-4FCB-AA4C-7F3BBC0A2FBE}">
      <dgm:prSet/>
      <dgm:spPr/>
      <dgm:t>
        <a:bodyPr/>
        <a:lstStyle/>
        <a:p>
          <a:endParaRPr lang="en-US"/>
        </a:p>
      </dgm:t>
    </dgm:pt>
    <dgm:pt modelId="{382AE470-130E-423E-9429-F077AA497E2D}">
      <dgm:prSet/>
      <dgm:spPr/>
      <dgm:t>
        <a:bodyPr/>
        <a:lstStyle/>
        <a:p>
          <a:r>
            <a:rPr lang="en-US" dirty="0"/>
            <a:t>Health behaviors.</a:t>
          </a:r>
        </a:p>
      </dgm:t>
    </dgm:pt>
    <dgm:pt modelId="{29A44F95-DD22-41B3-9B00-46C6F1F1AEB7}" type="parTrans" cxnId="{563A6BDB-2E1B-467B-B468-860390EB4739}">
      <dgm:prSet/>
      <dgm:spPr/>
      <dgm:t>
        <a:bodyPr/>
        <a:lstStyle/>
        <a:p>
          <a:endParaRPr lang="en-US"/>
        </a:p>
      </dgm:t>
    </dgm:pt>
    <dgm:pt modelId="{AC044D6F-4EC8-4FB0-A39A-D754A3BB7877}" type="sibTrans" cxnId="{563A6BDB-2E1B-467B-B468-860390EB4739}">
      <dgm:prSet/>
      <dgm:spPr/>
      <dgm:t>
        <a:bodyPr/>
        <a:lstStyle/>
        <a:p>
          <a:endParaRPr lang="en-US"/>
        </a:p>
      </dgm:t>
    </dgm:pt>
    <dgm:pt modelId="{7DC4D1A8-AC9D-45CA-88A5-4513F8236C69}">
      <dgm:prSet/>
      <dgm:spPr/>
      <dgm:t>
        <a:bodyPr/>
        <a:lstStyle/>
        <a:p>
          <a:r>
            <a:rPr lang="en-US" dirty="0"/>
            <a:t>Types of health behaviors.</a:t>
          </a:r>
        </a:p>
      </dgm:t>
    </dgm:pt>
    <dgm:pt modelId="{60B208EC-1C62-4B7F-BEAD-F4A912905404}" type="parTrans" cxnId="{81D721CB-3570-4A28-A671-3A6381A61134}">
      <dgm:prSet/>
      <dgm:spPr/>
      <dgm:t>
        <a:bodyPr/>
        <a:lstStyle/>
        <a:p>
          <a:endParaRPr lang="en-US"/>
        </a:p>
      </dgm:t>
    </dgm:pt>
    <dgm:pt modelId="{1BE8CACD-D32B-4065-8BB8-540CACCDABD1}" type="sibTrans" cxnId="{81D721CB-3570-4A28-A671-3A6381A61134}">
      <dgm:prSet/>
      <dgm:spPr/>
      <dgm:t>
        <a:bodyPr/>
        <a:lstStyle/>
        <a:p>
          <a:endParaRPr lang="en-US"/>
        </a:p>
      </dgm:t>
    </dgm:pt>
    <dgm:pt modelId="{EF064860-2B0B-4B38-8D59-64615A36628B}" type="pres">
      <dgm:prSet presAssocID="{A9F52BFF-0431-41D2-92FB-889D382DEE32}" presName="linear" presStyleCnt="0">
        <dgm:presLayoutVars>
          <dgm:animLvl val="lvl"/>
          <dgm:resizeHandles val="exact"/>
        </dgm:presLayoutVars>
      </dgm:prSet>
      <dgm:spPr/>
      <dgm:t>
        <a:bodyPr/>
        <a:lstStyle/>
        <a:p>
          <a:pPr rtl="1"/>
          <a:endParaRPr lang="ar-IQ"/>
        </a:p>
      </dgm:t>
    </dgm:pt>
    <dgm:pt modelId="{7EC41D03-7A20-4F68-958C-8FB353DFD12A}" type="pres">
      <dgm:prSet presAssocID="{DF7941AE-B21E-452E-8D8F-85ED5A0C919E}" presName="parentText" presStyleLbl="node1" presStyleIdx="0" presStyleCnt="1" custScaleY="48883">
        <dgm:presLayoutVars>
          <dgm:chMax val="0"/>
          <dgm:bulletEnabled val="1"/>
        </dgm:presLayoutVars>
      </dgm:prSet>
      <dgm:spPr/>
      <dgm:t>
        <a:bodyPr/>
        <a:lstStyle/>
        <a:p>
          <a:pPr rtl="1"/>
          <a:endParaRPr lang="ar-IQ"/>
        </a:p>
      </dgm:t>
    </dgm:pt>
    <dgm:pt modelId="{CB9045F3-009E-4A56-9C0F-BA345F86E33A}" type="pres">
      <dgm:prSet presAssocID="{DF7941AE-B21E-452E-8D8F-85ED5A0C919E}" presName="childText" presStyleLbl="revTx" presStyleIdx="0" presStyleCnt="1">
        <dgm:presLayoutVars>
          <dgm:bulletEnabled val="1"/>
        </dgm:presLayoutVars>
      </dgm:prSet>
      <dgm:spPr/>
      <dgm:t>
        <a:bodyPr/>
        <a:lstStyle/>
        <a:p>
          <a:pPr rtl="1"/>
          <a:endParaRPr lang="ar-IQ"/>
        </a:p>
      </dgm:t>
    </dgm:pt>
  </dgm:ptLst>
  <dgm:cxnLst>
    <dgm:cxn modelId="{7F6A5D2D-EBE1-47F2-BAA4-4BD4BE2282E2}" type="presOf" srcId="{A9F52BFF-0431-41D2-92FB-889D382DEE32}" destId="{EF064860-2B0B-4B38-8D59-64615A36628B}" srcOrd="0" destOrd="0" presId="urn:microsoft.com/office/officeart/2005/8/layout/vList2"/>
    <dgm:cxn modelId="{132BB4F0-EBFE-4FCB-AA4C-7F3BBC0A2FBE}" srcId="{A9F52BFF-0431-41D2-92FB-889D382DEE32}" destId="{DF7941AE-B21E-452E-8D8F-85ED5A0C919E}" srcOrd="0" destOrd="0" parTransId="{070178AA-C01F-4AC9-B621-09CE8F1073C8}" sibTransId="{67F44D2A-BF83-459C-A733-C6249AAABC13}"/>
    <dgm:cxn modelId="{E46494CF-B0A8-49A6-8F5E-EAE8697BD30A}" type="presOf" srcId="{382AE470-130E-423E-9429-F077AA497E2D}" destId="{CB9045F3-009E-4A56-9C0F-BA345F86E33A}" srcOrd="0" destOrd="0" presId="urn:microsoft.com/office/officeart/2005/8/layout/vList2"/>
    <dgm:cxn modelId="{563A6BDB-2E1B-467B-B468-860390EB4739}" srcId="{DF7941AE-B21E-452E-8D8F-85ED5A0C919E}" destId="{382AE470-130E-423E-9429-F077AA497E2D}" srcOrd="0" destOrd="0" parTransId="{29A44F95-DD22-41B3-9B00-46C6F1F1AEB7}" sibTransId="{AC044D6F-4EC8-4FB0-A39A-D754A3BB7877}"/>
    <dgm:cxn modelId="{C1341363-B642-4B9C-BD2A-DBDDD4BA71FC}" type="presOf" srcId="{DF7941AE-B21E-452E-8D8F-85ED5A0C919E}" destId="{7EC41D03-7A20-4F68-958C-8FB353DFD12A}" srcOrd="0" destOrd="0" presId="urn:microsoft.com/office/officeart/2005/8/layout/vList2"/>
    <dgm:cxn modelId="{88987B04-5B07-4F48-A4E7-3316E745AAA5}" type="presOf" srcId="{7DC4D1A8-AC9D-45CA-88A5-4513F8236C69}" destId="{CB9045F3-009E-4A56-9C0F-BA345F86E33A}" srcOrd="0" destOrd="1" presId="urn:microsoft.com/office/officeart/2005/8/layout/vList2"/>
    <dgm:cxn modelId="{81D721CB-3570-4A28-A671-3A6381A61134}" srcId="{DF7941AE-B21E-452E-8D8F-85ED5A0C919E}" destId="{7DC4D1A8-AC9D-45CA-88A5-4513F8236C69}" srcOrd="1" destOrd="0" parTransId="{60B208EC-1C62-4B7F-BEAD-F4A912905404}" sibTransId="{1BE8CACD-D32B-4065-8BB8-540CACCDABD1}"/>
    <dgm:cxn modelId="{486DEF5E-A770-45D7-9DA5-F05D4E0E8A55}" type="presParOf" srcId="{EF064860-2B0B-4B38-8D59-64615A36628B}" destId="{7EC41D03-7A20-4F68-958C-8FB353DFD12A}" srcOrd="0" destOrd="0" presId="urn:microsoft.com/office/officeart/2005/8/layout/vList2"/>
    <dgm:cxn modelId="{1C63EFC8-C3CA-41AF-97F6-B7111BF19DD0}" type="presParOf" srcId="{EF064860-2B0B-4B38-8D59-64615A36628B}" destId="{CB9045F3-009E-4A56-9C0F-BA345F86E33A}" srcOrd="1"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CAFF0F6-9DE2-4F32-A2F1-A844BBEE30DD}"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855DE939-C3E5-441C-9ED0-13D7806B3741}">
      <dgm:prSet/>
      <dgm:spPr/>
      <dgm:t>
        <a:bodyPr/>
        <a:lstStyle/>
        <a:p>
          <a:r>
            <a:rPr lang="en-US" b="0" i="0" dirty="0"/>
            <a:t>It is the actions or reactions of a person or animal in response to external or internal stimuli.</a:t>
          </a:r>
          <a:r>
            <a:rPr lang="en-US" dirty="0"/>
            <a:t> </a:t>
          </a:r>
          <a:br>
            <a:rPr lang="en-US" dirty="0"/>
          </a:br>
          <a:endParaRPr lang="en-US" dirty="0"/>
        </a:p>
      </dgm:t>
    </dgm:pt>
    <dgm:pt modelId="{76A66549-5CDA-480A-B68D-049D5C1FE2E9}" type="parTrans" cxnId="{829C8182-8D5D-458F-BB0A-8B38883E57AC}">
      <dgm:prSet/>
      <dgm:spPr/>
      <dgm:t>
        <a:bodyPr/>
        <a:lstStyle/>
        <a:p>
          <a:endParaRPr lang="en-US"/>
        </a:p>
      </dgm:t>
    </dgm:pt>
    <dgm:pt modelId="{92D87B3F-99B5-4AD6-9874-ACC3C6CF71D3}" type="sibTrans" cxnId="{829C8182-8D5D-458F-BB0A-8B38883E57AC}">
      <dgm:prSet/>
      <dgm:spPr/>
      <dgm:t>
        <a:bodyPr/>
        <a:lstStyle/>
        <a:p>
          <a:endParaRPr lang="en-US"/>
        </a:p>
      </dgm:t>
    </dgm:pt>
    <dgm:pt modelId="{A096BF80-F379-4CAE-905F-FB310A58059E}" type="pres">
      <dgm:prSet presAssocID="{ECAFF0F6-9DE2-4F32-A2F1-A844BBEE30DD}" presName="linear" presStyleCnt="0">
        <dgm:presLayoutVars>
          <dgm:animLvl val="lvl"/>
          <dgm:resizeHandles val="exact"/>
        </dgm:presLayoutVars>
      </dgm:prSet>
      <dgm:spPr/>
      <dgm:t>
        <a:bodyPr/>
        <a:lstStyle/>
        <a:p>
          <a:pPr rtl="1"/>
          <a:endParaRPr lang="ar-IQ"/>
        </a:p>
      </dgm:t>
    </dgm:pt>
    <dgm:pt modelId="{02C1A08A-FA2A-4AC8-84D6-0EBAEC11F408}" type="pres">
      <dgm:prSet presAssocID="{855DE939-C3E5-441C-9ED0-13D7806B3741}" presName="parentText" presStyleLbl="node1" presStyleIdx="0" presStyleCnt="1" custScaleY="100551">
        <dgm:presLayoutVars>
          <dgm:chMax val="0"/>
          <dgm:bulletEnabled val="1"/>
        </dgm:presLayoutVars>
      </dgm:prSet>
      <dgm:spPr/>
      <dgm:t>
        <a:bodyPr/>
        <a:lstStyle/>
        <a:p>
          <a:pPr rtl="1"/>
          <a:endParaRPr lang="ar-IQ"/>
        </a:p>
      </dgm:t>
    </dgm:pt>
  </dgm:ptLst>
  <dgm:cxnLst>
    <dgm:cxn modelId="{A53872C8-FB15-4B13-B7AB-85D2ED08F523}" type="presOf" srcId="{ECAFF0F6-9DE2-4F32-A2F1-A844BBEE30DD}" destId="{A096BF80-F379-4CAE-905F-FB310A58059E}" srcOrd="0" destOrd="0" presId="urn:microsoft.com/office/officeart/2005/8/layout/vList2"/>
    <dgm:cxn modelId="{829C8182-8D5D-458F-BB0A-8B38883E57AC}" srcId="{ECAFF0F6-9DE2-4F32-A2F1-A844BBEE30DD}" destId="{855DE939-C3E5-441C-9ED0-13D7806B3741}" srcOrd="0" destOrd="0" parTransId="{76A66549-5CDA-480A-B68D-049D5C1FE2E9}" sibTransId="{92D87B3F-99B5-4AD6-9874-ACC3C6CF71D3}"/>
    <dgm:cxn modelId="{06666D72-7E06-4BF2-A106-0F0F9ADA4F10}" type="presOf" srcId="{855DE939-C3E5-441C-9ED0-13D7806B3741}" destId="{02C1A08A-FA2A-4AC8-84D6-0EBAEC11F408}" srcOrd="0" destOrd="0" presId="urn:microsoft.com/office/officeart/2005/8/layout/vList2"/>
    <dgm:cxn modelId="{58489815-0591-4F26-BCE5-654C7FDF80D5}" type="presParOf" srcId="{A096BF80-F379-4CAE-905F-FB310A58059E}" destId="{02C1A08A-FA2A-4AC8-84D6-0EBAEC11F40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CA60450-0639-44AE-9132-D4FA314D7F7C}" type="doc">
      <dgm:prSet loTypeId="urn:microsoft.com/office/officeart/2005/8/layout/vList2" loCatId="list" qsTypeId="urn:microsoft.com/office/officeart/2005/8/quickstyle/3d4" qsCatId="3D" csTypeId="urn:microsoft.com/office/officeart/2005/8/colors/accent1_2" csCatId="accent1"/>
      <dgm:spPr/>
      <dgm:t>
        <a:bodyPr/>
        <a:lstStyle/>
        <a:p>
          <a:endParaRPr lang="en-US"/>
        </a:p>
      </dgm:t>
    </dgm:pt>
    <dgm:pt modelId="{79BFA6CF-DC51-49F1-ADEE-648DDFA309D0}">
      <dgm:prSet/>
      <dgm:spPr/>
      <dgm:t>
        <a:bodyPr/>
        <a:lstStyle/>
        <a:p>
          <a:r>
            <a:rPr lang="en-US" b="1" dirty="0"/>
            <a:t>Health </a:t>
          </a:r>
          <a:r>
            <a:rPr lang="en-US" b="1" dirty="0" err="1"/>
            <a:t>behaviours</a:t>
          </a:r>
          <a:r>
            <a:rPr lang="en-US" b="1" dirty="0"/>
            <a:t>:</a:t>
          </a:r>
          <a:endParaRPr lang="en-US" dirty="0"/>
        </a:p>
      </dgm:t>
    </dgm:pt>
    <dgm:pt modelId="{456A141D-3078-4D3B-9E2D-2CAB363F59F3}" type="parTrans" cxnId="{F1D1A15E-8862-4D10-B5DF-320FF4090AB4}">
      <dgm:prSet/>
      <dgm:spPr/>
      <dgm:t>
        <a:bodyPr/>
        <a:lstStyle/>
        <a:p>
          <a:endParaRPr lang="en-US"/>
        </a:p>
      </dgm:t>
    </dgm:pt>
    <dgm:pt modelId="{2624782D-DF23-4501-963F-A2CF9F583668}" type="sibTrans" cxnId="{F1D1A15E-8862-4D10-B5DF-320FF4090AB4}">
      <dgm:prSet/>
      <dgm:spPr/>
      <dgm:t>
        <a:bodyPr/>
        <a:lstStyle/>
        <a:p>
          <a:endParaRPr lang="en-US"/>
        </a:p>
      </dgm:t>
    </dgm:pt>
    <dgm:pt modelId="{24336372-54C0-4FB6-BEF9-20198523958E}" type="pres">
      <dgm:prSet presAssocID="{6CA60450-0639-44AE-9132-D4FA314D7F7C}" presName="linear" presStyleCnt="0">
        <dgm:presLayoutVars>
          <dgm:animLvl val="lvl"/>
          <dgm:resizeHandles val="exact"/>
        </dgm:presLayoutVars>
      </dgm:prSet>
      <dgm:spPr/>
      <dgm:t>
        <a:bodyPr/>
        <a:lstStyle/>
        <a:p>
          <a:pPr rtl="1"/>
          <a:endParaRPr lang="ar-IQ"/>
        </a:p>
      </dgm:t>
    </dgm:pt>
    <dgm:pt modelId="{EAC8A962-0417-48DF-ADD2-7FB9DA877386}" type="pres">
      <dgm:prSet presAssocID="{79BFA6CF-DC51-49F1-ADEE-648DDFA309D0}" presName="parentText" presStyleLbl="node1" presStyleIdx="0" presStyleCnt="1">
        <dgm:presLayoutVars>
          <dgm:chMax val="0"/>
          <dgm:bulletEnabled val="1"/>
        </dgm:presLayoutVars>
      </dgm:prSet>
      <dgm:spPr/>
      <dgm:t>
        <a:bodyPr/>
        <a:lstStyle/>
        <a:p>
          <a:pPr rtl="1"/>
          <a:endParaRPr lang="ar-IQ"/>
        </a:p>
      </dgm:t>
    </dgm:pt>
  </dgm:ptLst>
  <dgm:cxnLst>
    <dgm:cxn modelId="{03CD3611-BDD4-47F3-92C6-06A3EA6F3F6F}" type="presOf" srcId="{79BFA6CF-DC51-49F1-ADEE-648DDFA309D0}" destId="{EAC8A962-0417-48DF-ADD2-7FB9DA877386}" srcOrd="0" destOrd="0" presId="urn:microsoft.com/office/officeart/2005/8/layout/vList2"/>
    <dgm:cxn modelId="{CE067E34-8363-417E-A87C-6FA218A03238}" type="presOf" srcId="{6CA60450-0639-44AE-9132-D4FA314D7F7C}" destId="{24336372-54C0-4FB6-BEF9-20198523958E}" srcOrd="0" destOrd="0" presId="urn:microsoft.com/office/officeart/2005/8/layout/vList2"/>
    <dgm:cxn modelId="{F1D1A15E-8862-4D10-B5DF-320FF4090AB4}" srcId="{6CA60450-0639-44AE-9132-D4FA314D7F7C}" destId="{79BFA6CF-DC51-49F1-ADEE-648DDFA309D0}" srcOrd="0" destOrd="0" parTransId="{456A141D-3078-4D3B-9E2D-2CAB363F59F3}" sibTransId="{2624782D-DF23-4501-963F-A2CF9F583668}"/>
    <dgm:cxn modelId="{1BD34121-5D85-41F8-A4C2-D838A4AABEF4}" type="presParOf" srcId="{24336372-54C0-4FB6-BEF9-20198523958E}" destId="{EAC8A962-0417-48DF-ADD2-7FB9DA877386}"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2A77726-7E14-443E-8089-DFE74B7C9E70}" type="doc">
      <dgm:prSet loTypeId="urn:microsoft.com/office/officeart/2005/8/layout/hList6" loCatId="list" qsTypeId="urn:microsoft.com/office/officeart/2005/8/quickstyle/simple3" qsCatId="simple" csTypeId="urn:microsoft.com/office/officeart/2005/8/colors/colorful1" csCatId="colorful" phldr="1"/>
      <dgm:spPr/>
      <dgm:t>
        <a:bodyPr/>
        <a:lstStyle/>
        <a:p>
          <a:endParaRPr lang="en-US"/>
        </a:p>
      </dgm:t>
    </dgm:pt>
    <dgm:pt modelId="{52EBC8D1-3D1B-461D-8222-B59450C20AB3}">
      <dgm:prSet custT="1"/>
      <dgm:spPr/>
      <dgm:t>
        <a:bodyPr/>
        <a:lstStyle/>
        <a:p>
          <a:pPr algn="just">
            <a:lnSpc>
              <a:spcPct val="150000"/>
            </a:lnSpc>
          </a:pPr>
          <a:r>
            <a:rPr lang="en-US" sz="2400" b="0" i="0" dirty="0"/>
            <a:t>Are defined as any activity undertaken for the purpose of preventing or detecting disease or for improving health and well-being. In addition, health </a:t>
          </a:r>
          <a:r>
            <a:rPr lang="en-US" sz="2400" b="0" i="0" dirty="0" err="1"/>
            <a:t>behaviours</a:t>
          </a:r>
          <a:r>
            <a:rPr lang="en-US" sz="2400" b="0" i="0" dirty="0"/>
            <a:t> defined as </a:t>
          </a:r>
          <a:r>
            <a:rPr lang="en-US" sz="2400" b="0" i="0" dirty="0" err="1"/>
            <a:t>behaviour</a:t>
          </a:r>
          <a:r>
            <a:rPr lang="en-US" sz="2400" b="0" i="0" dirty="0"/>
            <a:t> patterns, actions and habits that relate to health maintenance, to health restoration and to health improvement. Such </a:t>
          </a:r>
          <a:r>
            <a:rPr lang="en-US" sz="2400" b="0" i="0" dirty="0" err="1"/>
            <a:t>behaviours</a:t>
          </a:r>
          <a:r>
            <a:rPr lang="en-US" sz="2400" b="0" i="0" dirty="0"/>
            <a:t> include exercise, fruit and vegetable consumption, and condom use in response to the threat of sexually transmitted diseases.</a:t>
          </a:r>
          <a:r>
            <a:rPr lang="en-US" sz="2400" dirty="0"/>
            <a:t> </a:t>
          </a:r>
        </a:p>
      </dgm:t>
    </dgm:pt>
    <dgm:pt modelId="{4349ACD4-3BAE-4A88-A62F-816672FA8448}" type="parTrans" cxnId="{7C7EFD98-2EEB-4242-890D-C7559153F8DB}">
      <dgm:prSet/>
      <dgm:spPr/>
      <dgm:t>
        <a:bodyPr/>
        <a:lstStyle/>
        <a:p>
          <a:endParaRPr lang="en-US"/>
        </a:p>
      </dgm:t>
    </dgm:pt>
    <dgm:pt modelId="{86D6121A-B90D-4EB9-A2F2-0AC87BB5D539}" type="sibTrans" cxnId="{7C7EFD98-2EEB-4242-890D-C7559153F8DB}">
      <dgm:prSet/>
      <dgm:spPr/>
      <dgm:t>
        <a:bodyPr/>
        <a:lstStyle/>
        <a:p>
          <a:endParaRPr lang="en-US"/>
        </a:p>
      </dgm:t>
    </dgm:pt>
    <dgm:pt modelId="{363424C7-A9BF-4561-8E28-30A084FFAB2D}" type="pres">
      <dgm:prSet presAssocID="{22A77726-7E14-443E-8089-DFE74B7C9E70}" presName="Name0" presStyleCnt="0">
        <dgm:presLayoutVars>
          <dgm:dir/>
          <dgm:resizeHandles val="exact"/>
        </dgm:presLayoutVars>
      </dgm:prSet>
      <dgm:spPr/>
      <dgm:t>
        <a:bodyPr/>
        <a:lstStyle/>
        <a:p>
          <a:pPr rtl="1"/>
          <a:endParaRPr lang="ar-IQ"/>
        </a:p>
      </dgm:t>
    </dgm:pt>
    <dgm:pt modelId="{0FC54246-5C1C-4DF7-937D-EC8931383BA6}" type="pres">
      <dgm:prSet presAssocID="{52EBC8D1-3D1B-461D-8222-B59450C20AB3}" presName="node" presStyleLbl="node1" presStyleIdx="0" presStyleCnt="1">
        <dgm:presLayoutVars>
          <dgm:bulletEnabled val="1"/>
        </dgm:presLayoutVars>
      </dgm:prSet>
      <dgm:spPr/>
      <dgm:t>
        <a:bodyPr/>
        <a:lstStyle/>
        <a:p>
          <a:pPr rtl="1"/>
          <a:endParaRPr lang="ar-IQ"/>
        </a:p>
      </dgm:t>
    </dgm:pt>
  </dgm:ptLst>
  <dgm:cxnLst>
    <dgm:cxn modelId="{E22AFC0C-52D4-4452-9FA3-3DD61472477B}" type="presOf" srcId="{52EBC8D1-3D1B-461D-8222-B59450C20AB3}" destId="{0FC54246-5C1C-4DF7-937D-EC8931383BA6}" srcOrd="0" destOrd="0" presId="urn:microsoft.com/office/officeart/2005/8/layout/hList6"/>
    <dgm:cxn modelId="{7C7EFD98-2EEB-4242-890D-C7559153F8DB}" srcId="{22A77726-7E14-443E-8089-DFE74B7C9E70}" destId="{52EBC8D1-3D1B-461D-8222-B59450C20AB3}" srcOrd="0" destOrd="0" parTransId="{4349ACD4-3BAE-4A88-A62F-816672FA8448}" sibTransId="{86D6121A-B90D-4EB9-A2F2-0AC87BB5D539}"/>
    <dgm:cxn modelId="{9ABA1F23-CC9C-4A2D-A95A-65DACBD3A9D8}" type="presOf" srcId="{22A77726-7E14-443E-8089-DFE74B7C9E70}" destId="{363424C7-A9BF-4561-8E28-30A084FFAB2D}" srcOrd="0" destOrd="0" presId="urn:microsoft.com/office/officeart/2005/8/layout/hList6"/>
    <dgm:cxn modelId="{64AD0BE1-C671-41CD-9840-EDAE6C0F213F}" type="presParOf" srcId="{363424C7-A9BF-4561-8E28-30A084FFAB2D}" destId="{0FC54246-5C1C-4DF7-937D-EC8931383BA6}" srcOrd="0" destOrd="0" presId="urn:microsoft.com/office/officeart/2005/8/layout/hList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9EA41B-90AB-4931-94E3-F41CCE5EBBD0}" type="doc">
      <dgm:prSet loTypeId="urn:microsoft.com/office/officeart/2005/8/layout/vList2" loCatId="list" qsTypeId="urn:microsoft.com/office/officeart/2005/8/quickstyle/3d4" qsCatId="3D" csTypeId="urn:microsoft.com/office/officeart/2005/8/colors/colorful1" csCatId="colorful"/>
      <dgm:spPr/>
      <dgm:t>
        <a:bodyPr/>
        <a:lstStyle/>
        <a:p>
          <a:endParaRPr lang="en-US"/>
        </a:p>
      </dgm:t>
    </dgm:pt>
    <dgm:pt modelId="{5C692705-2300-4FDC-85EF-4BA15CE108CE}">
      <dgm:prSet/>
      <dgm:spPr/>
      <dgm:t>
        <a:bodyPr/>
        <a:lstStyle/>
        <a:p>
          <a:r>
            <a:rPr lang="en-US" b="1" i="0" dirty="0"/>
            <a:t>Health impairing </a:t>
          </a:r>
          <a:r>
            <a:rPr lang="en-US" b="1" i="0" dirty="0" err="1"/>
            <a:t>behaviours</a:t>
          </a:r>
          <a:r>
            <a:rPr lang="en-US" b="1" i="0" dirty="0"/>
            <a:t>:</a:t>
          </a:r>
          <a:r>
            <a:rPr lang="en-US" dirty="0"/>
            <a:t> </a:t>
          </a:r>
        </a:p>
      </dgm:t>
    </dgm:pt>
    <dgm:pt modelId="{1990107E-3D3B-47C2-BE73-E186C6414F30}" type="parTrans" cxnId="{D3E69C82-E1CB-4B9D-B51F-96E663BA8A20}">
      <dgm:prSet/>
      <dgm:spPr/>
      <dgm:t>
        <a:bodyPr/>
        <a:lstStyle/>
        <a:p>
          <a:endParaRPr lang="en-US"/>
        </a:p>
      </dgm:t>
    </dgm:pt>
    <dgm:pt modelId="{DD6600FE-5FBD-456C-8469-84CED5C8929F}" type="sibTrans" cxnId="{D3E69C82-E1CB-4B9D-B51F-96E663BA8A20}">
      <dgm:prSet/>
      <dgm:spPr/>
      <dgm:t>
        <a:bodyPr/>
        <a:lstStyle/>
        <a:p>
          <a:endParaRPr lang="en-US"/>
        </a:p>
      </dgm:t>
    </dgm:pt>
    <dgm:pt modelId="{265837A6-BE2D-40C1-808B-AD63F4C4E899}" type="pres">
      <dgm:prSet presAssocID="{389EA41B-90AB-4931-94E3-F41CCE5EBBD0}" presName="linear" presStyleCnt="0">
        <dgm:presLayoutVars>
          <dgm:animLvl val="lvl"/>
          <dgm:resizeHandles val="exact"/>
        </dgm:presLayoutVars>
      </dgm:prSet>
      <dgm:spPr/>
      <dgm:t>
        <a:bodyPr/>
        <a:lstStyle/>
        <a:p>
          <a:pPr rtl="1"/>
          <a:endParaRPr lang="ar-IQ"/>
        </a:p>
      </dgm:t>
    </dgm:pt>
    <dgm:pt modelId="{B5A906E7-AF70-48E1-ABBB-84E8F269FCD8}" type="pres">
      <dgm:prSet presAssocID="{5C692705-2300-4FDC-85EF-4BA15CE108CE}" presName="parentText" presStyleLbl="node1" presStyleIdx="0" presStyleCnt="1">
        <dgm:presLayoutVars>
          <dgm:chMax val="0"/>
          <dgm:bulletEnabled val="1"/>
        </dgm:presLayoutVars>
      </dgm:prSet>
      <dgm:spPr/>
      <dgm:t>
        <a:bodyPr/>
        <a:lstStyle/>
        <a:p>
          <a:pPr rtl="1"/>
          <a:endParaRPr lang="ar-IQ"/>
        </a:p>
      </dgm:t>
    </dgm:pt>
  </dgm:ptLst>
  <dgm:cxnLst>
    <dgm:cxn modelId="{A55E77B4-87A3-49E7-92FA-29EBB18FB38C}" type="presOf" srcId="{5C692705-2300-4FDC-85EF-4BA15CE108CE}" destId="{B5A906E7-AF70-48E1-ABBB-84E8F269FCD8}" srcOrd="0" destOrd="0" presId="urn:microsoft.com/office/officeart/2005/8/layout/vList2"/>
    <dgm:cxn modelId="{D3E69C82-E1CB-4B9D-B51F-96E663BA8A20}" srcId="{389EA41B-90AB-4931-94E3-F41CCE5EBBD0}" destId="{5C692705-2300-4FDC-85EF-4BA15CE108CE}" srcOrd="0" destOrd="0" parTransId="{1990107E-3D3B-47C2-BE73-E186C6414F30}" sibTransId="{DD6600FE-5FBD-456C-8469-84CED5C8929F}"/>
    <dgm:cxn modelId="{ED8011CE-EEE0-423B-A962-CB6747D693D8}" type="presOf" srcId="{389EA41B-90AB-4931-94E3-F41CCE5EBBD0}" destId="{265837A6-BE2D-40C1-808B-AD63F4C4E899}" srcOrd="0" destOrd="0" presId="urn:microsoft.com/office/officeart/2005/8/layout/vList2"/>
    <dgm:cxn modelId="{A2E47CFE-C5B8-47A1-9547-20F1341C7955}" type="presParOf" srcId="{265837A6-BE2D-40C1-808B-AD63F4C4E899}" destId="{B5A906E7-AF70-48E1-ABBB-84E8F269FCD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1B93F33-7736-4071-959A-A1DF6C6338A5}"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65B1C1C2-7C31-4F35-9A0D-FECE74D32E23}">
      <dgm:prSet custT="1"/>
      <dgm:spPr/>
      <dgm:t>
        <a:bodyPr/>
        <a:lstStyle/>
        <a:p>
          <a:r>
            <a:rPr lang="en-US" sz="2800" b="0" i="0" dirty="0"/>
            <a:t>are the </a:t>
          </a:r>
          <a:r>
            <a:rPr lang="en-US" sz="2800" b="0" i="0" dirty="0" smtClean="0"/>
            <a:t>behaviors </a:t>
          </a:r>
          <a:r>
            <a:rPr lang="en-US" sz="2800" b="0" i="0" dirty="0"/>
            <a:t>that have harmful effects on health or otherwise predispose individuals to disease. Such </a:t>
          </a:r>
          <a:r>
            <a:rPr lang="en-US" sz="2800" b="0" i="0" dirty="0" smtClean="0"/>
            <a:t>behaviors </a:t>
          </a:r>
          <a:r>
            <a:rPr lang="en-US" sz="2800" b="0" i="0" dirty="0"/>
            <a:t>include </a:t>
          </a:r>
          <a:r>
            <a:rPr lang="en-US" sz="2800" b="0" i="0" dirty="0" smtClean="0"/>
            <a:t>smoking, excessive </a:t>
          </a:r>
          <a:r>
            <a:rPr lang="en-US" sz="2800" b="0" i="0" dirty="0"/>
            <a:t>alcohol consumption, and high dietary fat consumption</a:t>
          </a:r>
          <a:r>
            <a:rPr lang="en-US" sz="2800" dirty="0"/>
            <a:t> </a:t>
          </a:r>
          <a:br>
            <a:rPr lang="en-US" sz="2800" dirty="0"/>
          </a:br>
          <a:endParaRPr lang="en-US" sz="2800" dirty="0"/>
        </a:p>
      </dgm:t>
    </dgm:pt>
    <dgm:pt modelId="{19AC1ED0-038D-443F-B4B1-9C19C85BF94E}" type="parTrans" cxnId="{A44730FF-CB28-4C0D-8DD8-847D0178CE9A}">
      <dgm:prSet/>
      <dgm:spPr/>
      <dgm:t>
        <a:bodyPr/>
        <a:lstStyle/>
        <a:p>
          <a:endParaRPr lang="en-US"/>
        </a:p>
      </dgm:t>
    </dgm:pt>
    <dgm:pt modelId="{5093561E-35B6-45AB-A89A-7BDC9653E538}" type="sibTrans" cxnId="{A44730FF-CB28-4C0D-8DD8-847D0178CE9A}">
      <dgm:prSet/>
      <dgm:spPr/>
      <dgm:t>
        <a:bodyPr/>
        <a:lstStyle/>
        <a:p>
          <a:endParaRPr lang="en-US"/>
        </a:p>
      </dgm:t>
    </dgm:pt>
    <dgm:pt modelId="{78F74826-B3C0-4A4B-AF90-D11071145A22}" type="pres">
      <dgm:prSet presAssocID="{21B93F33-7736-4071-959A-A1DF6C6338A5}" presName="linear" presStyleCnt="0">
        <dgm:presLayoutVars>
          <dgm:animLvl val="lvl"/>
          <dgm:resizeHandles val="exact"/>
        </dgm:presLayoutVars>
      </dgm:prSet>
      <dgm:spPr/>
      <dgm:t>
        <a:bodyPr/>
        <a:lstStyle/>
        <a:p>
          <a:pPr rtl="1"/>
          <a:endParaRPr lang="ar-IQ"/>
        </a:p>
      </dgm:t>
    </dgm:pt>
    <dgm:pt modelId="{B9A0BF95-C472-4CC5-B666-A95071C11F12}" type="pres">
      <dgm:prSet presAssocID="{65B1C1C2-7C31-4F35-9A0D-FECE74D32E23}" presName="parentText" presStyleLbl="node1" presStyleIdx="0" presStyleCnt="1" custLinFactNeighborX="2845" custLinFactNeighborY="3201">
        <dgm:presLayoutVars>
          <dgm:chMax val="0"/>
          <dgm:bulletEnabled val="1"/>
        </dgm:presLayoutVars>
      </dgm:prSet>
      <dgm:spPr/>
      <dgm:t>
        <a:bodyPr/>
        <a:lstStyle/>
        <a:p>
          <a:pPr rtl="1"/>
          <a:endParaRPr lang="ar-IQ"/>
        </a:p>
      </dgm:t>
    </dgm:pt>
  </dgm:ptLst>
  <dgm:cxnLst>
    <dgm:cxn modelId="{94C300CE-E361-45FB-9B46-52C99E872DAD}" type="presOf" srcId="{65B1C1C2-7C31-4F35-9A0D-FECE74D32E23}" destId="{B9A0BF95-C472-4CC5-B666-A95071C11F12}" srcOrd="0" destOrd="0" presId="urn:microsoft.com/office/officeart/2005/8/layout/vList2"/>
    <dgm:cxn modelId="{DB976BCB-884E-4A8A-BEE2-455EF921E4E2}" type="presOf" srcId="{21B93F33-7736-4071-959A-A1DF6C6338A5}" destId="{78F74826-B3C0-4A4B-AF90-D11071145A22}" srcOrd="0" destOrd="0" presId="urn:microsoft.com/office/officeart/2005/8/layout/vList2"/>
    <dgm:cxn modelId="{A44730FF-CB28-4C0D-8DD8-847D0178CE9A}" srcId="{21B93F33-7736-4071-959A-A1DF6C6338A5}" destId="{65B1C1C2-7C31-4F35-9A0D-FECE74D32E23}" srcOrd="0" destOrd="0" parTransId="{19AC1ED0-038D-443F-B4B1-9C19C85BF94E}" sibTransId="{5093561E-35B6-45AB-A89A-7BDC9653E538}"/>
    <dgm:cxn modelId="{749BA2C9-8C81-4A11-AC21-186487796C42}" type="presParOf" srcId="{78F74826-B3C0-4A4B-AF90-D11071145A22}" destId="{B9A0BF95-C472-4CC5-B666-A95071C11F12}"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068088-B12E-49D2-A4F8-6F2B6868B001}">
      <dsp:nvSpPr>
        <dsp:cNvPr id="0" name=""/>
        <dsp:cNvSpPr/>
      </dsp:nvSpPr>
      <dsp:spPr>
        <a:xfrm>
          <a:off x="0" y="216264"/>
          <a:ext cx="9144000" cy="1223235"/>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4310" tIns="194310" rIns="194310" bIns="194310" numCol="1" spcCol="1270" anchor="ctr" anchorCtr="0">
          <a:noAutofit/>
        </a:bodyPr>
        <a:lstStyle/>
        <a:p>
          <a:pPr lvl="0" algn="l" defTabSz="2266950">
            <a:lnSpc>
              <a:spcPct val="90000"/>
            </a:lnSpc>
            <a:spcBef>
              <a:spcPct val="0"/>
            </a:spcBef>
            <a:spcAft>
              <a:spcPct val="35000"/>
            </a:spcAft>
          </a:pPr>
          <a:r>
            <a:rPr lang="en-US" sz="5100" b="1" i="1" kern="1200" dirty="0"/>
            <a:t>Medical Psychology for Nursing</a:t>
          </a:r>
          <a:r>
            <a:rPr lang="en-US" sz="5100" kern="1200" dirty="0"/>
            <a:t> </a:t>
          </a:r>
        </a:p>
      </dsp:txBody>
      <dsp:txXfrm>
        <a:off x="59713" y="275977"/>
        <a:ext cx="9024574" cy="110380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A68F53-8D28-4170-BB3A-EBABECD4B51C}">
      <dsp:nvSpPr>
        <dsp:cNvPr id="0" name=""/>
        <dsp:cNvSpPr/>
      </dsp:nvSpPr>
      <dsp:spPr>
        <a:xfrm>
          <a:off x="0" y="613861"/>
          <a:ext cx="9144000" cy="1033200"/>
        </a:xfrm>
        <a:prstGeom prst="rect">
          <a:avLst/>
        </a:prstGeom>
        <a:solidFill>
          <a:schemeClr val="lt1">
            <a:alpha val="90000"/>
            <a:hueOff val="0"/>
            <a:satOff val="0"/>
            <a:lumOff val="0"/>
            <a:alphaOff val="0"/>
          </a:schemeClr>
        </a:solidFill>
        <a:ln w="12700" cap="flat" cmpd="sng" algn="ctr">
          <a:solidFill>
            <a:schemeClr val="accent1">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07534C-D2FB-4682-8A81-F0A5C8E4C529}">
      <dsp:nvSpPr>
        <dsp:cNvPr id="0" name=""/>
        <dsp:cNvSpPr/>
      </dsp:nvSpPr>
      <dsp:spPr>
        <a:xfrm>
          <a:off x="457200" y="8700"/>
          <a:ext cx="6400800" cy="1210320"/>
        </a:xfrm>
        <a:prstGeom prst="roundRect">
          <a:avLst/>
        </a:prstGeom>
        <a:solidFill>
          <a:schemeClr val="accent1">
            <a:shade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1935" tIns="0" rIns="241935" bIns="0" numCol="1" spcCol="1270" anchor="ctr" anchorCtr="0">
          <a:noAutofit/>
        </a:bodyPr>
        <a:lstStyle/>
        <a:p>
          <a:pPr lvl="0" algn="ctr" defTabSz="1822450">
            <a:lnSpc>
              <a:spcPct val="90000"/>
            </a:lnSpc>
            <a:spcBef>
              <a:spcPct val="0"/>
            </a:spcBef>
            <a:spcAft>
              <a:spcPct val="35000"/>
            </a:spcAft>
          </a:pPr>
          <a:r>
            <a:rPr lang="en-US" sz="4100" b="1" i="0" kern="1200" dirty="0" smtClean="0"/>
            <a:t>Behaviors</a:t>
          </a:r>
          <a:r>
            <a:rPr lang="en-US" sz="4100" kern="1200" dirty="0" smtClean="0"/>
            <a:t> </a:t>
          </a:r>
          <a:endParaRPr lang="en-US" sz="4100" kern="1200" dirty="0"/>
        </a:p>
      </dsp:txBody>
      <dsp:txXfrm>
        <a:off x="516283" y="67783"/>
        <a:ext cx="6282634" cy="1092154"/>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832AB8-8D40-4413-B1C7-3DA8A6FFF91B}">
      <dsp:nvSpPr>
        <dsp:cNvPr id="0" name=""/>
        <dsp:cNvSpPr/>
      </dsp:nvSpPr>
      <dsp:spPr>
        <a:xfrm>
          <a:off x="0" y="3193"/>
          <a:ext cx="10515600" cy="13191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lvl="0" algn="l" defTabSz="2444750">
            <a:lnSpc>
              <a:spcPct val="90000"/>
            </a:lnSpc>
            <a:spcBef>
              <a:spcPct val="0"/>
            </a:spcBef>
            <a:spcAft>
              <a:spcPct val="35000"/>
            </a:spcAft>
          </a:pPr>
          <a:r>
            <a:rPr lang="en-US" sz="5500" kern="1200"/>
            <a:t>Objectives </a:t>
          </a:r>
        </a:p>
      </dsp:txBody>
      <dsp:txXfrm>
        <a:off x="64397" y="67590"/>
        <a:ext cx="10386806" cy="119038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C41D03-7A20-4F68-958C-8FB353DFD12A}">
      <dsp:nvSpPr>
        <dsp:cNvPr id="0" name=""/>
        <dsp:cNvSpPr/>
      </dsp:nvSpPr>
      <dsp:spPr>
        <a:xfrm>
          <a:off x="0" y="692287"/>
          <a:ext cx="10515600" cy="124452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l" defTabSz="1822450">
            <a:lnSpc>
              <a:spcPct val="90000"/>
            </a:lnSpc>
            <a:spcBef>
              <a:spcPct val="0"/>
            </a:spcBef>
            <a:spcAft>
              <a:spcPct val="35000"/>
            </a:spcAft>
          </a:pPr>
          <a:r>
            <a:rPr lang="en-US" sz="4100" kern="1200"/>
            <a:t>At the end of this lecture, students will identify:</a:t>
          </a:r>
        </a:p>
      </dsp:txBody>
      <dsp:txXfrm>
        <a:off x="60753" y="753040"/>
        <a:ext cx="10394094" cy="1123016"/>
      </dsp:txXfrm>
    </dsp:sp>
    <dsp:sp modelId="{CB9045F3-009E-4A56-9C0F-BA345F86E33A}">
      <dsp:nvSpPr>
        <dsp:cNvPr id="0" name=""/>
        <dsp:cNvSpPr/>
      </dsp:nvSpPr>
      <dsp:spPr>
        <a:xfrm>
          <a:off x="0" y="1936810"/>
          <a:ext cx="10515600" cy="1722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52070" rIns="291592" bIns="52070" numCol="1" spcCol="1270" anchor="t" anchorCtr="0">
          <a:noAutofit/>
        </a:bodyPr>
        <a:lstStyle/>
        <a:p>
          <a:pPr marL="285750" lvl="1" indent="-285750" algn="l" defTabSz="1422400">
            <a:lnSpc>
              <a:spcPct val="90000"/>
            </a:lnSpc>
            <a:spcBef>
              <a:spcPct val="0"/>
            </a:spcBef>
            <a:spcAft>
              <a:spcPct val="20000"/>
            </a:spcAft>
            <a:buChar char="••"/>
          </a:pPr>
          <a:r>
            <a:rPr lang="en-US" sz="3200" kern="1200" dirty="0"/>
            <a:t>Health behaviors.</a:t>
          </a:r>
        </a:p>
        <a:p>
          <a:pPr marL="285750" lvl="1" indent="-285750" algn="l" defTabSz="1422400">
            <a:lnSpc>
              <a:spcPct val="90000"/>
            </a:lnSpc>
            <a:spcBef>
              <a:spcPct val="0"/>
            </a:spcBef>
            <a:spcAft>
              <a:spcPct val="20000"/>
            </a:spcAft>
            <a:buChar char="••"/>
          </a:pPr>
          <a:r>
            <a:rPr lang="en-US" sz="3200" kern="1200" dirty="0"/>
            <a:t>Types of health behaviors.</a:t>
          </a:r>
        </a:p>
      </dsp:txBody>
      <dsp:txXfrm>
        <a:off x="0" y="1936810"/>
        <a:ext cx="10515600" cy="172224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C1A08A-FA2A-4AC8-84D6-0EBAEC11F408}">
      <dsp:nvSpPr>
        <dsp:cNvPr id="0" name=""/>
        <dsp:cNvSpPr/>
      </dsp:nvSpPr>
      <dsp:spPr>
        <a:xfrm>
          <a:off x="0" y="12014"/>
          <a:ext cx="5907157" cy="4244619"/>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6210" tIns="156210" rIns="156210" bIns="156210" numCol="1" spcCol="1270" anchor="ctr" anchorCtr="0">
          <a:noAutofit/>
        </a:bodyPr>
        <a:lstStyle/>
        <a:p>
          <a:pPr lvl="0" algn="l" defTabSz="1822450">
            <a:lnSpc>
              <a:spcPct val="90000"/>
            </a:lnSpc>
            <a:spcBef>
              <a:spcPct val="0"/>
            </a:spcBef>
            <a:spcAft>
              <a:spcPct val="35000"/>
            </a:spcAft>
          </a:pPr>
          <a:r>
            <a:rPr lang="en-US" sz="4100" b="0" i="0" kern="1200" dirty="0"/>
            <a:t>It is the actions or reactions of a person or animal in response to external or internal stimuli.</a:t>
          </a:r>
          <a:r>
            <a:rPr lang="en-US" sz="4100" kern="1200" dirty="0"/>
            <a:t> </a:t>
          </a:r>
          <a:br>
            <a:rPr lang="en-US" sz="4100" kern="1200" dirty="0"/>
          </a:br>
          <a:endParaRPr lang="en-US" sz="4100" kern="1200" dirty="0"/>
        </a:p>
      </dsp:txBody>
      <dsp:txXfrm>
        <a:off x="207205" y="219219"/>
        <a:ext cx="5492747" cy="383020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2EA57AF-1616-4271-9E9A-58C5B3DE286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C0FEE1DA-4FC6-49D1-9F79-C23C57D5A8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35F00185-8152-41B3-B06E-120663E5C2B2}"/>
              </a:ext>
            </a:extLst>
          </p:cNvPr>
          <p:cNvSpPr>
            <a:spLocks noGrp="1"/>
          </p:cNvSpPr>
          <p:nvPr>
            <p:ph type="dt" sz="half" idx="10"/>
          </p:nvPr>
        </p:nvSpPr>
        <p:spPr/>
        <p:txBody>
          <a:bodyPr/>
          <a:lstStyle/>
          <a:p>
            <a:fld id="{67CC35B2-923B-44EB-81AC-E6E633106830}" type="datetimeFigureOut">
              <a:rPr lang="en-US" smtClean="0"/>
              <a:t>11/9/2024</a:t>
            </a:fld>
            <a:endParaRPr lang="en-US"/>
          </a:p>
        </p:txBody>
      </p:sp>
      <p:sp>
        <p:nvSpPr>
          <p:cNvPr id="5" name="Footer Placeholder 4">
            <a:extLst>
              <a:ext uri="{FF2B5EF4-FFF2-40B4-BE49-F238E27FC236}">
                <a16:creationId xmlns="" xmlns:a16="http://schemas.microsoft.com/office/drawing/2014/main" id="{836AC2AF-2482-42B3-89E9-E6FB36256A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F61B2C8A-9469-424A-A157-25C6BFA1AFF6}"/>
              </a:ext>
            </a:extLst>
          </p:cNvPr>
          <p:cNvSpPr>
            <a:spLocks noGrp="1"/>
          </p:cNvSpPr>
          <p:nvPr>
            <p:ph type="sldNum" sz="quarter" idx="12"/>
          </p:nvPr>
        </p:nvSpPr>
        <p:spPr/>
        <p:txBody>
          <a:bodyPr/>
          <a:lstStyle/>
          <a:p>
            <a:fld id="{8837DEF5-43E7-4358-937B-E79FA63A0436}" type="slidenum">
              <a:rPr lang="en-US" smtClean="0"/>
              <a:t>‹#›</a:t>
            </a:fld>
            <a:endParaRPr lang="en-US"/>
          </a:p>
        </p:txBody>
      </p:sp>
    </p:spTree>
    <p:extLst>
      <p:ext uri="{BB962C8B-B14F-4D97-AF65-F5344CB8AC3E}">
        <p14:creationId xmlns:p14="http://schemas.microsoft.com/office/powerpoint/2010/main" val="1720246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B462B95-83F5-4939-8874-A618D90F7C9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84ACC996-7932-475C-928E-D6E11B98A57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B5FD813E-1928-4130-BA2B-4BBEF59E654E}"/>
              </a:ext>
            </a:extLst>
          </p:cNvPr>
          <p:cNvSpPr>
            <a:spLocks noGrp="1"/>
          </p:cNvSpPr>
          <p:nvPr>
            <p:ph type="dt" sz="half" idx="10"/>
          </p:nvPr>
        </p:nvSpPr>
        <p:spPr/>
        <p:txBody>
          <a:bodyPr/>
          <a:lstStyle/>
          <a:p>
            <a:fld id="{67CC35B2-923B-44EB-81AC-E6E633106830}" type="datetimeFigureOut">
              <a:rPr lang="en-US" smtClean="0"/>
              <a:t>11/9/2024</a:t>
            </a:fld>
            <a:endParaRPr lang="en-US"/>
          </a:p>
        </p:txBody>
      </p:sp>
      <p:sp>
        <p:nvSpPr>
          <p:cNvPr id="5" name="Footer Placeholder 4">
            <a:extLst>
              <a:ext uri="{FF2B5EF4-FFF2-40B4-BE49-F238E27FC236}">
                <a16:creationId xmlns="" xmlns:a16="http://schemas.microsoft.com/office/drawing/2014/main" id="{093FDCD5-6AE0-4017-BE0C-FE70BF46ED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4BA971B6-1413-40E8-A4CC-DEFF7AAD78EF}"/>
              </a:ext>
            </a:extLst>
          </p:cNvPr>
          <p:cNvSpPr>
            <a:spLocks noGrp="1"/>
          </p:cNvSpPr>
          <p:nvPr>
            <p:ph type="sldNum" sz="quarter" idx="12"/>
          </p:nvPr>
        </p:nvSpPr>
        <p:spPr/>
        <p:txBody>
          <a:bodyPr/>
          <a:lstStyle/>
          <a:p>
            <a:fld id="{8837DEF5-43E7-4358-937B-E79FA63A0436}" type="slidenum">
              <a:rPr lang="en-US" smtClean="0"/>
              <a:t>‹#›</a:t>
            </a:fld>
            <a:endParaRPr lang="en-US"/>
          </a:p>
        </p:txBody>
      </p:sp>
    </p:spTree>
    <p:extLst>
      <p:ext uri="{BB962C8B-B14F-4D97-AF65-F5344CB8AC3E}">
        <p14:creationId xmlns:p14="http://schemas.microsoft.com/office/powerpoint/2010/main" val="2898743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F911FDBB-7B7A-48C9-9DF9-94058AF9283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03D06B23-0EEF-4755-9B59-96991ED644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998D0204-33E8-4C30-80C5-53FBC53E40F1}"/>
              </a:ext>
            </a:extLst>
          </p:cNvPr>
          <p:cNvSpPr>
            <a:spLocks noGrp="1"/>
          </p:cNvSpPr>
          <p:nvPr>
            <p:ph type="dt" sz="half" idx="10"/>
          </p:nvPr>
        </p:nvSpPr>
        <p:spPr/>
        <p:txBody>
          <a:bodyPr/>
          <a:lstStyle/>
          <a:p>
            <a:fld id="{67CC35B2-923B-44EB-81AC-E6E633106830}" type="datetimeFigureOut">
              <a:rPr lang="en-US" smtClean="0"/>
              <a:t>11/9/2024</a:t>
            </a:fld>
            <a:endParaRPr lang="en-US"/>
          </a:p>
        </p:txBody>
      </p:sp>
      <p:sp>
        <p:nvSpPr>
          <p:cNvPr id="5" name="Footer Placeholder 4">
            <a:extLst>
              <a:ext uri="{FF2B5EF4-FFF2-40B4-BE49-F238E27FC236}">
                <a16:creationId xmlns="" xmlns:a16="http://schemas.microsoft.com/office/drawing/2014/main" id="{C96D5CA8-0234-4EE4-904C-373825C408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B3EFD417-AE5D-4989-9E26-F5CB6B7C235F}"/>
              </a:ext>
            </a:extLst>
          </p:cNvPr>
          <p:cNvSpPr>
            <a:spLocks noGrp="1"/>
          </p:cNvSpPr>
          <p:nvPr>
            <p:ph type="sldNum" sz="quarter" idx="12"/>
          </p:nvPr>
        </p:nvSpPr>
        <p:spPr/>
        <p:txBody>
          <a:bodyPr/>
          <a:lstStyle/>
          <a:p>
            <a:fld id="{8837DEF5-43E7-4358-937B-E79FA63A0436}" type="slidenum">
              <a:rPr lang="en-US" smtClean="0"/>
              <a:t>‹#›</a:t>
            </a:fld>
            <a:endParaRPr lang="en-US"/>
          </a:p>
        </p:txBody>
      </p:sp>
    </p:spTree>
    <p:extLst>
      <p:ext uri="{BB962C8B-B14F-4D97-AF65-F5344CB8AC3E}">
        <p14:creationId xmlns:p14="http://schemas.microsoft.com/office/powerpoint/2010/main" val="2202242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881D9C8-1E94-4B0E-82A4-3F87C0F24CD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30C354F9-A5E5-48D6-A1A6-813F7BBAC2B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E41BD9F0-4A82-4BE7-95D5-84B6AC98FE81}"/>
              </a:ext>
            </a:extLst>
          </p:cNvPr>
          <p:cNvSpPr>
            <a:spLocks noGrp="1"/>
          </p:cNvSpPr>
          <p:nvPr>
            <p:ph type="dt" sz="half" idx="10"/>
          </p:nvPr>
        </p:nvSpPr>
        <p:spPr/>
        <p:txBody>
          <a:bodyPr/>
          <a:lstStyle/>
          <a:p>
            <a:fld id="{67CC35B2-923B-44EB-81AC-E6E633106830}" type="datetimeFigureOut">
              <a:rPr lang="en-US" smtClean="0"/>
              <a:t>11/9/2024</a:t>
            </a:fld>
            <a:endParaRPr lang="en-US"/>
          </a:p>
        </p:txBody>
      </p:sp>
      <p:sp>
        <p:nvSpPr>
          <p:cNvPr id="5" name="Footer Placeholder 4">
            <a:extLst>
              <a:ext uri="{FF2B5EF4-FFF2-40B4-BE49-F238E27FC236}">
                <a16:creationId xmlns="" xmlns:a16="http://schemas.microsoft.com/office/drawing/2014/main" id="{81C76A9F-7752-4E58-B711-4151BCDFDD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BA02A9DB-55FF-480C-A2B1-CC061734C8CA}"/>
              </a:ext>
            </a:extLst>
          </p:cNvPr>
          <p:cNvSpPr>
            <a:spLocks noGrp="1"/>
          </p:cNvSpPr>
          <p:nvPr>
            <p:ph type="sldNum" sz="quarter" idx="12"/>
          </p:nvPr>
        </p:nvSpPr>
        <p:spPr/>
        <p:txBody>
          <a:bodyPr/>
          <a:lstStyle/>
          <a:p>
            <a:fld id="{8837DEF5-43E7-4358-937B-E79FA63A0436}" type="slidenum">
              <a:rPr lang="en-US" smtClean="0"/>
              <a:t>‹#›</a:t>
            </a:fld>
            <a:endParaRPr lang="en-US"/>
          </a:p>
        </p:txBody>
      </p:sp>
    </p:spTree>
    <p:extLst>
      <p:ext uri="{BB962C8B-B14F-4D97-AF65-F5344CB8AC3E}">
        <p14:creationId xmlns:p14="http://schemas.microsoft.com/office/powerpoint/2010/main" val="1723690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BF5CAB-F955-4705-8D22-F150163C45D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685A8D69-759C-4551-AB08-5F09916F139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64A72F4C-C931-412C-924F-9E90BF125E91}"/>
              </a:ext>
            </a:extLst>
          </p:cNvPr>
          <p:cNvSpPr>
            <a:spLocks noGrp="1"/>
          </p:cNvSpPr>
          <p:nvPr>
            <p:ph type="dt" sz="half" idx="10"/>
          </p:nvPr>
        </p:nvSpPr>
        <p:spPr/>
        <p:txBody>
          <a:bodyPr/>
          <a:lstStyle/>
          <a:p>
            <a:fld id="{67CC35B2-923B-44EB-81AC-E6E633106830}" type="datetimeFigureOut">
              <a:rPr lang="en-US" smtClean="0"/>
              <a:t>11/9/2024</a:t>
            </a:fld>
            <a:endParaRPr lang="en-US"/>
          </a:p>
        </p:txBody>
      </p:sp>
      <p:sp>
        <p:nvSpPr>
          <p:cNvPr id="5" name="Footer Placeholder 4">
            <a:extLst>
              <a:ext uri="{FF2B5EF4-FFF2-40B4-BE49-F238E27FC236}">
                <a16:creationId xmlns="" xmlns:a16="http://schemas.microsoft.com/office/drawing/2014/main" id="{70A8C519-8FCF-4629-88A9-FF00EB5441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F5475BE7-86EB-495F-93A3-E79A7978A6E5}"/>
              </a:ext>
            </a:extLst>
          </p:cNvPr>
          <p:cNvSpPr>
            <a:spLocks noGrp="1"/>
          </p:cNvSpPr>
          <p:nvPr>
            <p:ph type="sldNum" sz="quarter" idx="12"/>
          </p:nvPr>
        </p:nvSpPr>
        <p:spPr/>
        <p:txBody>
          <a:bodyPr/>
          <a:lstStyle/>
          <a:p>
            <a:fld id="{8837DEF5-43E7-4358-937B-E79FA63A0436}" type="slidenum">
              <a:rPr lang="en-US" smtClean="0"/>
              <a:t>‹#›</a:t>
            </a:fld>
            <a:endParaRPr lang="en-US"/>
          </a:p>
        </p:txBody>
      </p:sp>
    </p:spTree>
    <p:extLst>
      <p:ext uri="{BB962C8B-B14F-4D97-AF65-F5344CB8AC3E}">
        <p14:creationId xmlns:p14="http://schemas.microsoft.com/office/powerpoint/2010/main" val="711348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06FF8C3-3647-430F-9BA8-9789B3D4DC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8A190B5A-8EC8-4168-B605-E0A64A6B42E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A2F58168-6089-40F9-B91A-70DCB62749C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F1708703-57D8-4195-B2E6-A26042C30089}"/>
              </a:ext>
            </a:extLst>
          </p:cNvPr>
          <p:cNvSpPr>
            <a:spLocks noGrp="1"/>
          </p:cNvSpPr>
          <p:nvPr>
            <p:ph type="dt" sz="half" idx="10"/>
          </p:nvPr>
        </p:nvSpPr>
        <p:spPr/>
        <p:txBody>
          <a:bodyPr/>
          <a:lstStyle/>
          <a:p>
            <a:fld id="{67CC35B2-923B-44EB-81AC-E6E633106830}" type="datetimeFigureOut">
              <a:rPr lang="en-US" smtClean="0"/>
              <a:t>11/9/2024</a:t>
            </a:fld>
            <a:endParaRPr lang="en-US"/>
          </a:p>
        </p:txBody>
      </p:sp>
      <p:sp>
        <p:nvSpPr>
          <p:cNvPr id="6" name="Footer Placeholder 5">
            <a:extLst>
              <a:ext uri="{FF2B5EF4-FFF2-40B4-BE49-F238E27FC236}">
                <a16:creationId xmlns="" xmlns:a16="http://schemas.microsoft.com/office/drawing/2014/main" id="{0CA7B2E9-B907-483B-AC1E-7C2766EE99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7347016C-F9A3-452D-BDF5-ED325F867C42}"/>
              </a:ext>
            </a:extLst>
          </p:cNvPr>
          <p:cNvSpPr>
            <a:spLocks noGrp="1"/>
          </p:cNvSpPr>
          <p:nvPr>
            <p:ph type="sldNum" sz="quarter" idx="12"/>
          </p:nvPr>
        </p:nvSpPr>
        <p:spPr/>
        <p:txBody>
          <a:bodyPr/>
          <a:lstStyle/>
          <a:p>
            <a:fld id="{8837DEF5-43E7-4358-937B-E79FA63A0436}" type="slidenum">
              <a:rPr lang="en-US" smtClean="0"/>
              <a:t>‹#›</a:t>
            </a:fld>
            <a:endParaRPr lang="en-US"/>
          </a:p>
        </p:txBody>
      </p:sp>
    </p:spTree>
    <p:extLst>
      <p:ext uri="{BB962C8B-B14F-4D97-AF65-F5344CB8AC3E}">
        <p14:creationId xmlns:p14="http://schemas.microsoft.com/office/powerpoint/2010/main" val="1832476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973F342-C355-4058-AA7F-0A6A157B257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A7B242EC-333E-4DEF-BA59-08A08121D1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64C6FB66-9250-436B-999F-B6B7585369B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FE178FE0-DE41-44A2-B332-1625281291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692D3F28-0807-4D6E-B5B7-F7F2D48E0F0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2AA68D57-0416-4EDD-AA0D-E614A213C9A5}"/>
              </a:ext>
            </a:extLst>
          </p:cNvPr>
          <p:cNvSpPr>
            <a:spLocks noGrp="1"/>
          </p:cNvSpPr>
          <p:nvPr>
            <p:ph type="dt" sz="half" idx="10"/>
          </p:nvPr>
        </p:nvSpPr>
        <p:spPr/>
        <p:txBody>
          <a:bodyPr/>
          <a:lstStyle/>
          <a:p>
            <a:fld id="{67CC35B2-923B-44EB-81AC-E6E633106830}" type="datetimeFigureOut">
              <a:rPr lang="en-US" smtClean="0"/>
              <a:t>11/9/2024</a:t>
            </a:fld>
            <a:endParaRPr lang="en-US"/>
          </a:p>
        </p:txBody>
      </p:sp>
      <p:sp>
        <p:nvSpPr>
          <p:cNvPr id="8" name="Footer Placeholder 7">
            <a:extLst>
              <a:ext uri="{FF2B5EF4-FFF2-40B4-BE49-F238E27FC236}">
                <a16:creationId xmlns="" xmlns:a16="http://schemas.microsoft.com/office/drawing/2014/main" id="{898101F5-C7FF-455A-AED3-7468A910732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FAEE8EFC-E4CC-40FA-BEE2-5D54D35B7D23}"/>
              </a:ext>
            </a:extLst>
          </p:cNvPr>
          <p:cNvSpPr>
            <a:spLocks noGrp="1"/>
          </p:cNvSpPr>
          <p:nvPr>
            <p:ph type="sldNum" sz="quarter" idx="12"/>
          </p:nvPr>
        </p:nvSpPr>
        <p:spPr/>
        <p:txBody>
          <a:bodyPr/>
          <a:lstStyle/>
          <a:p>
            <a:fld id="{8837DEF5-43E7-4358-937B-E79FA63A0436}" type="slidenum">
              <a:rPr lang="en-US" smtClean="0"/>
              <a:t>‹#›</a:t>
            </a:fld>
            <a:endParaRPr lang="en-US"/>
          </a:p>
        </p:txBody>
      </p:sp>
    </p:spTree>
    <p:extLst>
      <p:ext uri="{BB962C8B-B14F-4D97-AF65-F5344CB8AC3E}">
        <p14:creationId xmlns:p14="http://schemas.microsoft.com/office/powerpoint/2010/main" val="543569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1A9F511-6035-45E3-8A71-BD45B71CE96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4FABD4FE-64AD-4183-A5A4-B04552C391C4}"/>
              </a:ext>
            </a:extLst>
          </p:cNvPr>
          <p:cNvSpPr>
            <a:spLocks noGrp="1"/>
          </p:cNvSpPr>
          <p:nvPr>
            <p:ph type="dt" sz="half" idx="10"/>
          </p:nvPr>
        </p:nvSpPr>
        <p:spPr/>
        <p:txBody>
          <a:bodyPr/>
          <a:lstStyle/>
          <a:p>
            <a:fld id="{67CC35B2-923B-44EB-81AC-E6E633106830}" type="datetimeFigureOut">
              <a:rPr lang="en-US" smtClean="0"/>
              <a:t>11/9/2024</a:t>
            </a:fld>
            <a:endParaRPr lang="en-US"/>
          </a:p>
        </p:txBody>
      </p:sp>
      <p:sp>
        <p:nvSpPr>
          <p:cNvPr id="4" name="Footer Placeholder 3">
            <a:extLst>
              <a:ext uri="{FF2B5EF4-FFF2-40B4-BE49-F238E27FC236}">
                <a16:creationId xmlns="" xmlns:a16="http://schemas.microsoft.com/office/drawing/2014/main" id="{4D2BBF36-41D9-4C3B-BBB1-0EA652924C7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316883DC-FB86-4C1D-B47C-9EA931BE27FF}"/>
              </a:ext>
            </a:extLst>
          </p:cNvPr>
          <p:cNvSpPr>
            <a:spLocks noGrp="1"/>
          </p:cNvSpPr>
          <p:nvPr>
            <p:ph type="sldNum" sz="quarter" idx="12"/>
          </p:nvPr>
        </p:nvSpPr>
        <p:spPr/>
        <p:txBody>
          <a:bodyPr/>
          <a:lstStyle/>
          <a:p>
            <a:fld id="{8837DEF5-43E7-4358-937B-E79FA63A0436}" type="slidenum">
              <a:rPr lang="en-US" smtClean="0"/>
              <a:t>‹#›</a:t>
            </a:fld>
            <a:endParaRPr lang="en-US"/>
          </a:p>
        </p:txBody>
      </p:sp>
    </p:spTree>
    <p:extLst>
      <p:ext uri="{BB962C8B-B14F-4D97-AF65-F5344CB8AC3E}">
        <p14:creationId xmlns:p14="http://schemas.microsoft.com/office/powerpoint/2010/main" val="15166924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ED7C9CAE-A59B-40F4-A3E6-3701FC829A85}"/>
              </a:ext>
            </a:extLst>
          </p:cNvPr>
          <p:cNvSpPr>
            <a:spLocks noGrp="1"/>
          </p:cNvSpPr>
          <p:nvPr>
            <p:ph type="dt" sz="half" idx="10"/>
          </p:nvPr>
        </p:nvSpPr>
        <p:spPr/>
        <p:txBody>
          <a:bodyPr/>
          <a:lstStyle/>
          <a:p>
            <a:fld id="{67CC35B2-923B-44EB-81AC-E6E633106830}" type="datetimeFigureOut">
              <a:rPr lang="en-US" smtClean="0"/>
              <a:t>11/9/2024</a:t>
            </a:fld>
            <a:endParaRPr lang="en-US"/>
          </a:p>
        </p:txBody>
      </p:sp>
      <p:sp>
        <p:nvSpPr>
          <p:cNvPr id="3" name="Footer Placeholder 2">
            <a:extLst>
              <a:ext uri="{FF2B5EF4-FFF2-40B4-BE49-F238E27FC236}">
                <a16:creationId xmlns="" xmlns:a16="http://schemas.microsoft.com/office/drawing/2014/main" id="{53E09841-EFAA-438C-80F5-AE06B417DAB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042CD4AA-AEEB-4A96-9570-BEE348FF1FAF}"/>
              </a:ext>
            </a:extLst>
          </p:cNvPr>
          <p:cNvSpPr>
            <a:spLocks noGrp="1"/>
          </p:cNvSpPr>
          <p:nvPr>
            <p:ph type="sldNum" sz="quarter" idx="12"/>
          </p:nvPr>
        </p:nvSpPr>
        <p:spPr/>
        <p:txBody>
          <a:bodyPr/>
          <a:lstStyle/>
          <a:p>
            <a:fld id="{8837DEF5-43E7-4358-937B-E79FA63A0436}" type="slidenum">
              <a:rPr lang="en-US" smtClean="0"/>
              <a:t>‹#›</a:t>
            </a:fld>
            <a:endParaRPr lang="en-US"/>
          </a:p>
        </p:txBody>
      </p:sp>
    </p:spTree>
    <p:extLst>
      <p:ext uri="{BB962C8B-B14F-4D97-AF65-F5344CB8AC3E}">
        <p14:creationId xmlns:p14="http://schemas.microsoft.com/office/powerpoint/2010/main" val="2373692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8AF1C56-3BB8-4D7A-931F-3ABCC5289D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29AD69FC-DFE4-49BD-9EC7-D0DE58617B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A5CCBF16-1BC5-4A8F-A1B9-F8544D1152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711557D2-0F92-4EDA-BCAC-4B1DDDB29C18}"/>
              </a:ext>
            </a:extLst>
          </p:cNvPr>
          <p:cNvSpPr>
            <a:spLocks noGrp="1"/>
          </p:cNvSpPr>
          <p:nvPr>
            <p:ph type="dt" sz="half" idx="10"/>
          </p:nvPr>
        </p:nvSpPr>
        <p:spPr/>
        <p:txBody>
          <a:bodyPr/>
          <a:lstStyle/>
          <a:p>
            <a:fld id="{67CC35B2-923B-44EB-81AC-E6E633106830}" type="datetimeFigureOut">
              <a:rPr lang="en-US" smtClean="0"/>
              <a:t>11/9/2024</a:t>
            </a:fld>
            <a:endParaRPr lang="en-US"/>
          </a:p>
        </p:txBody>
      </p:sp>
      <p:sp>
        <p:nvSpPr>
          <p:cNvPr id="6" name="Footer Placeholder 5">
            <a:extLst>
              <a:ext uri="{FF2B5EF4-FFF2-40B4-BE49-F238E27FC236}">
                <a16:creationId xmlns="" xmlns:a16="http://schemas.microsoft.com/office/drawing/2014/main" id="{21A72130-3003-474A-A565-C73FD692EA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41B027B0-017A-4128-A656-F82F591951D5}"/>
              </a:ext>
            </a:extLst>
          </p:cNvPr>
          <p:cNvSpPr>
            <a:spLocks noGrp="1"/>
          </p:cNvSpPr>
          <p:nvPr>
            <p:ph type="sldNum" sz="quarter" idx="12"/>
          </p:nvPr>
        </p:nvSpPr>
        <p:spPr/>
        <p:txBody>
          <a:bodyPr/>
          <a:lstStyle/>
          <a:p>
            <a:fld id="{8837DEF5-43E7-4358-937B-E79FA63A0436}" type="slidenum">
              <a:rPr lang="en-US" smtClean="0"/>
              <a:t>‹#›</a:t>
            </a:fld>
            <a:endParaRPr lang="en-US"/>
          </a:p>
        </p:txBody>
      </p:sp>
    </p:spTree>
    <p:extLst>
      <p:ext uri="{BB962C8B-B14F-4D97-AF65-F5344CB8AC3E}">
        <p14:creationId xmlns:p14="http://schemas.microsoft.com/office/powerpoint/2010/main" val="450667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40199D9-1BB0-4959-BD97-938D02C109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F4512515-C8A1-411C-BB3D-29FED26B53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80838E86-CE4C-4AD7-B3C1-6BAE5CF5CA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AD1D7029-BB76-4661-9E66-55C244C4CE86}"/>
              </a:ext>
            </a:extLst>
          </p:cNvPr>
          <p:cNvSpPr>
            <a:spLocks noGrp="1"/>
          </p:cNvSpPr>
          <p:nvPr>
            <p:ph type="dt" sz="half" idx="10"/>
          </p:nvPr>
        </p:nvSpPr>
        <p:spPr/>
        <p:txBody>
          <a:bodyPr/>
          <a:lstStyle/>
          <a:p>
            <a:fld id="{67CC35B2-923B-44EB-81AC-E6E633106830}" type="datetimeFigureOut">
              <a:rPr lang="en-US" smtClean="0"/>
              <a:t>11/9/2024</a:t>
            </a:fld>
            <a:endParaRPr lang="en-US"/>
          </a:p>
        </p:txBody>
      </p:sp>
      <p:sp>
        <p:nvSpPr>
          <p:cNvPr id="6" name="Footer Placeholder 5">
            <a:extLst>
              <a:ext uri="{FF2B5EF4-FFF2-40B4-BE49-F238E27FC236}">
                <a16:creationId xmlns="" xmlns:a16="http://schemas.microsoft.com/office/drawing/2014/main" id="{F0565197-ED9A-46BD-BEA8-FC25265579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C6A2CEDE-732C-479E-85A9-0AB7F92E6344}"/>
              </a:ext>
            </a:extLst>
          </p:cNvPr>
          <p:cNvSpPr>
            <a:spLocks noGrp="1"/>
          </p:cNvSpPr>
          <p:nvPr>
            <p:ph type="sldNum" sz="quarter" idx="12"/>
          </p:nvPr>
        </p:nvSpPr>
        <p:spPr/>
        <p:txBody>
          <a:bodyPr/>
          <a:lstStyle/>
          <a:p>
            <a:fld id="{8837DEF5-43E7-4358-937B-E79FA63A0436}" type="slidenum">
              <a:rPr lang="en-US" smtClean="0"/>
              <a:t>‹#›</a:t>
            </a:fld>
            <a:endParaRPr lang="en-US"/>
          </a:p>
        </p:txBody>
      </p:sp>
    </p:spTree>
    <p:extLst>
      <p:ext uri="{BB962C8B-B14F-4D97-AF65-F5344CB8AC3E}">
        <p14:creationId xmlns:p14="http://schemas.microsoft.com/office/powerpoint/2010/main" val="356380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25CFFCA7-922A-4B6B-AC38-317A685F9C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D9C578AB-61AD-4ECF-BAF7-DA4B5C7D56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C2B562AA-FFF8-4E30-9076-AC8BFF977F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CC35B2-923B-44EB-81AC-E6E633106830}" type="datetimeFigureOut">
              <a:rPr lang="en-US" smtClean="0"/>
              <a:t>11/9/2024</a:t>
            </a:fld>
            <a:endParaRPr lang="en-US"/>
          </a:p>
        </p:txBody>
      </p:sp>
      <p:sp>
        <p:nvSpPr>
          <p:cNvPr id="5" name="Footer Placeholder 4">
            <a:extLst>
              <a:ext uri="{FF2B5EF4-FFF2-40B4-BE49-F238E27FC236}">
                <a16:creationId xmlns="" xmlns:a16="http://schemas.microsoft.com/office/drawing/2014/main" id="{CF5FFDF8-2804-4AD5-9049-AD42E95664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1EDE277D-5AEB-4FA7-9DA6-75417BEBF1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37DEF5-43E7-4358-937B-E79FA63A0436}" type="slidenum">
              <a:rPr lang="en-US" smtClean="0"/>
              <a:t>‹#›</a:t>
            </a:fld>
            <a:endParaRPr lang="en-US"/>
          </a:p>
        </p:txBody>
      </p:sp>
    </p:spTree>
    <p:extLst>
      <p:ext uri="{BB962C8B-B14F-4D97-AF65-F5344CB8AC3E}">
        <p14:creationId xmlns:p14="http://schemas.microsoft.com/office/powerpoint/2010/main" val="27830604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15.xml"/><Relationship Id="rId3" Type="http://schemas.openxmlformats.org/officeDocument/2006/relationships/diagramLayout" Target="../diagrams/layout14.xml"/><Relationship Id="rId7" Type="http://schemas.openxmlformats.org/officeDocument/2006/relationships/diagramData" Target="../diagrams/data15.xml"/><Relationship Id="rId12" Type="http://schemas.openxmlformats.org/officeDocument/2006/relationships/image" Target="../media/image6.png"/><Relationship Id="rId2" Type="http://schemas.openxmlformats.org/officeDocument/2006/relationships/diagramData" Target="../diagrams/data14.xml"/><Relationship Id="rId1" Type="http://schemas.openxmlformats.org/officeDocument/2006/relationships/slideLayout" Target="../slideLayouts/slideLayout4.xml"/><Relationship Id="rId6" Type="http://schemas.microsoft.com/office/2007/relationships/diagramDrawing" Target="../diagrams/drawing14.xml"/><Relationship Id="rId11" Type="http://schemas.microsoft.com/office/2007/relationships/diagramDrawing" Target="../diagrams/drawing15.xml"/><Relationship Id="rId5" Type="http://schemas.openxmlformats.org/officeDocument/2006/relationships/diagramColors" Target="../diagrams/colors14.xml"/><Relationship Id="rId10" Type="http://schemas.openxmlformats.org/officeDocument/2006/relationships/diagramColors" Target="../diagrams/colors15.xml"/><Relationship Id="rId4" Type="http://schemas.openxmlformats.org/officeDocument/2006/relationships/diagramQuickStyle" Target="../diagrams/quickStyle14.xml"/><Relationship Id="rId9" Type="http://schemas.openxmlformats.org/officeDocument/2006/relationships/diagramQuickStyle" Target="../diagrams/quickStyle15.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17.xml"/><Relationship Id="rId3" Type="http://schemas.openxmlformats.org/officeDocument/2006/relationships/diagramLayout" Target="../diagrams/layout16.xml"/><Relationship Id="rId7" Type="http://schemas.openxmlformats.org/officeDocument/2006/relationships/diagramData" Target="../diagrams/data17.xml"/><Relationship Id="rId12" Type="http://schemas.openxmlformats.org/officeDocument/2006/relationships/image" Target="../media/image6.png"/><Relationship Id="rId2" Type="http://schemas.openxmlformats.org/officeDocument/2006/relationships/diagramData" Target="../diagrams/data16.xml"/><Relationship Id="rId1" Type="http://schemas.openxmlformats.org/officeDocument/2006/relationships/slideLayout" Target="../slideLayouts/slideLayout4.xml"/><Relationship Id="rId6" Type="http://schemas.microsoft.com/office/2007/relationships/diagramDrawing" Target="../diagrams/drawing16.xml"/><Relationship Id="rId11" Type="http://schemas.microsoft.com/office/2007/relationships/diagramDrawing" Target="../diagrams/drawing17.xml"/><Relationship Id="rId5" Type="http://schemas.openxmlformats.org/officeDocument/2006/relationships/diagramColors" Target="../diagrams/colors16.xml"/><Relationship Id="rId10" Type="http://schemas.openxmlformats.org/officeDocument/2006/relationships/diagramColors" Target="../diagrams/colors17.xml"/><Relationship Id="rId4" Type="http://schemas.openxmlformats.org/officeDocument/2006/relationships/diagramQuickStyle" Target="../diagrams/quickStyle16.xml"/><Relationship Id="rId9" Type="http://schemas.openxmlformats.org/officeDocument/2006/relationships/diagramQuickStyle" Target="../diagrams/quickStyle17.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19.xml"/><Relationship Id="rId3" Type="http://schemas.openxmlformats.org/officeDocument/2006/relationships/diagramLayout" Target="../diagrams/layout18.xml"/><Relationship Id="rId7" Type="http://schemas.openxmlformats.org/officeDocument/2006/relationships/diagramData" Target="../diagrams/data19.xml"/><Relationship Id="rId12" Type="http://schemas.openxmlformats.org/officeDocument/2006/relationships/image" Target="../media/image7.png"/><Relationship Id="rId2" Type="http://schemas.openxmlformats.org/officeDocument/2006/relationships/diagramData" Target="../diagrams/data18.xml"/><Relationship Id="rId1" Type="http://schemas.openxmlformats.org/officeDocument/2006/relationships/slideLayout" Target="../slideLayouts/slideLayout4.xml"/><Relationship Id="rId6" Type="http://schemas.microsoft.com/office/2007/relationships/diagramDrawing" Target="../diagrams/drawing18.xml"/><Relationship Id="rId11" Type="http://schemas.microsoft.com/office/2007/relationships/diagramDrawing" Target="../diagrams/drawing19.xml"/><Relationship Id="rId5" Type="http://schemas.openxmlformats.org/officeDocument/2006/relationships/diagramColors" Target="../diagrams/colors18.xml"/><Relationship Id="rId10" Type="http://schemas.openxmlformats.org/officeDocument/2006/relationships/diagramColors" Target="../diagrams/colors19.xml"/><Relationship Id="rId4" Type="http://schemas.openxmlformats.org/officeDocument/2006/relationships/diagramQuickStyle" Target="../diagrams/quickStyle18.xml"/><Relationship Id="rId9" Type="http://schemas.openxmlformats.org/officeDocument/2006/relationships/diagramQuickStyle" Target="../diagrams/quickStyle19.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21.xml"/><Relationship Id="rId3" Type="http://schemas.openxmlformats.org/officeDocument/2006/relationships/diagramLayout" Target="../diagrams/layout20.xml"/><Relationship Id="rId7" Type="http://schemas.openxmlformats.org/officeDocument/2006/relationships/diagramData" Target="../diagrams/data21.xml"/><Relationship Id="rId12" Type="http://schemas.openxmlformats.org/officeDocument/2006/relationships/image" Target="../media/image8.jpeg"/><Relationship Id="rId2" Type="http://schemas.openxmlformats.org/officeDocument/2006/relationships/diagramData" Target="../diagrams/data20.xml"/><Relationship Id="rId1" Type="http://schemas.openxmlformats.org/officeDocument/2006/relationships/slideLayout" Target="../slideLayouts/slideLayout4.xml"/><Relationship Id="rId6" Type="http://schemas.microsoft.com/office/2007/relationships/diagramDrawing" Target="../diagrams/drawing20.xml"/><Relationship Id="rId11" Type="http://schemas.microsoft.com/office/2007/relationships/diagramDrawing" Target="../diagrams/drawing21.xml"/><Relationship Id="rId5" Type="http://schemas.openxmlformats.org/officeDocument/2006/relationships/diagramColors" Target="../diagrams/colors20.xml"/><Relationship Id="rId10" Type="http://schemas.openxmlformats.org/officeDocument/2006/relationships/diagramColors" Target="../diagrams/colors21.xml"/><Relationship Id="rId4" Type="http://schemas.openxmlformats.org/officeDocument/2006/relationships/diagramQuickStyle" Target="../diagrams/quickStyle20.xml"/><Relationship Id="rId9" Type="http://schemas.openxmlformats.org/officeDocument/2006/relationships/diagramQuickStyle" Target="../diagrams/quickStyle21.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23.xml"/><Relationship Id="rId3" Type="http://schemas.openxmlformats.org/officeDocument/2006/relationships/diagramLayout" Target="../diagrams/layout22.xml"/><Relationship Id="rId7" Type="http://schemas.openxmlformats.org/officeDocument/2006/relationships/diagramData" Target="../diagrams/data23.xml"/><Relationship Id="rId12" Type="http://schemas.openxmlformats.org/officeDocument/2006/relationships/image" Target="../media/image9.jpeg"/><Relationship Id="rId2" Type="http://schemas.openxmlformats.org/officeDocument/2006/relationships/diagramData" Target="../diagrams/data22.xml"/><Relationship Id="rId1" Type="http://schemas.openxmlformats.org/officeDocument/2006/relationships/slideLayout" Target="../slideLayouts/slideLayout4.xml"/><Relationship Id="rId6" Type="http://schemas.microsoft.com/office/2007/relationships/diagramDrawing" Target="../diagrams/drawing22.xml"/><Relationship Id="rId11" Type="http://schemas.microsoft.com/office/2007/relationships/diagramDrawing" Target="../diagrams/drawing23.xml"/><Relationship Id="rId5" Type="http://schemas.openxmlformats.org/officeDocument/2006/relationships/diagramColors" Target="../diagrams/colors22.xml"/><Relationship Id="rId10" Type="http://schemas.openxmlformats.org/officeDocument/2006/relationships/diagramColors" Target="../diagrams/colors23.xml"/><Relationship Id="rId4" Type="http://schemas.openxmlformats.org/officeDocument/2006/relationships/diagramQuickStyle" Target="../diagrams/quickStyle22.xml"/><Relationship Id="rId9" Type="http://schemas.openxmlformats.org/officeDocument/2006/relationships/diagramQuickStyle" Target="../diagrams/quickStyle23.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25.xml"/><Relationship Id="rId13" Type="http://schemas.openxmlformats.org/officeDocument/2006/relationships/diagramLayout" Target="../diagrams/layout26.xml"/><Relationship Id="rId3" Type="http://schemas.openxmlformats.org/officeDocument/2006/relationships/diagramLayout" Target="../diagrams/layout24.xml"/><Relationship Id="rId7" Type="http://schemas.openxmlformats.org/officeDocument/2006/relationships/diagramData" Target="../diagrams/data25.xml"/><Relationship Id="rId12" Type="http://schemas.openxmlformats.org/officeDocument/2006/relationships/diagramData" Target="../diagrams/data26.xml"/><Relationship Id="rId2" Type="http://schemas.openxmlformats.org/officeDocument/2006/relationships/diagramData" Target="../diagrams/data24.xml"/><Relationship Id="rId16" Type="http://schemas.microsoft.com/office/2007/relationships/diagramDrawing" Target="../diagrams/drawing26.xml"/><Relationship Id="rId1" Type="http://schemas.openxmlformats.org/officeDocument/2006/relationships/slideLayout" Target="../slideLayouts/slideLayout4.xml"/><Relationship Id="rId6" Type="http://schemas.microsoft.com/office/2007/relationships/diagramDrawing" Target="../diagrams/drawing24.xml"/><Relationship Id="rId11" Type="http://schemas.microsoft.com/office/2007/relationships/diagramDrawing" Target="../diagrams/drawing25.xml"/><Relationship Id="rId5" Type="http://schemas.openxmlformats.org/officeDocument/2006/relationships/diagramColors" Target="../diagrams/colors24.xml"/><Relationship Id="rId15" Type="http://schemas.openxmlformats.org/officeDocument/2006/relationships/diagramColors" Target="../diagrams/colors26.xml"/><Relationship Id="rId10" Type="http://schemas.openxmlformats.org/officeDocument/2006/relationships/diagramColors" Target="../diagrams/colors25.xml"/><Relationship Id="rId4" Type="http://schemas.openxmlformats.org/officeDocument/2006/relationships/diagramQuickStyle" Target="../diagrams/quickStyle24.xml"/><Relationship Id="rId9" Type="http://schemas.openxmlformats.org/officeDocument/2006/relationships/diagramQuickStyle" Target="../diagrams/quickStyle25.xml"/><Relationship Id="rId14" Type="http://schemas.openxmlformats.org/officeDocument/2006/relationships/diagramQuickStyle" Target="../diagrams/quickStyle26.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28.xml"/><Relationship Id="rId13" Type="http://schemas.openxmlformats.org/officeDocument/2006/relationships/diagramLayout" Target="../diagrams/layout29.xml"/><Relationship Id="rId3" Type="http://schemas.openxmlformats.org/officeDocument/2006/relationships/diagramLayout" Target="../diagrams/layout27.xml"/><Relationship Id="rId7" Type="http://schemas.openxmlformats.org/officeDocument/2006/relationships/diagramData" Target="../diagrams/data28.xml"/><Relationship Id="rId12" Type="http://schemas.openxmlformats.org/officeDocument/2006/relationships/diagramData" Target="../diagrams/data29.xml"/><Relationship Id="rId2" Type="http://schemas.openxmlformats.org/officeDocument/2006/relationships/diagramData" Target="../diagrams/data27.xml"/><Relationship Id="rId16" Type="http://schemas.microsoft.com/office/2007/relationships/diagramDrawing" Target="../diagrams/drawing29.xml"/><Relationship Id="rId1" Type="http://schemas.openxmlformats.org/officeDocument/2006/relationships/slideLayout" Target="../slideLayouts/slideLayout4.xml"/><Relationship Id="rId6" Type="http://schemas.microsoft.com/office/2007/relationships/diagramDrawing" Target="../diagrams/drawing27.xml"/><Relationship Id="rId11" Type="http://schemas.microsoft.com/office/2007/relationships/diagramDrawing" Target="../diagrams/drawing28.xml"/><Relationship Id="rId5" Type="http://schemas.openxmlformats.org/officeDocument/2006/relationships/diagramColors" Target="../diagrams/colors27.xml"/><Relationship Id="rId15" Type="http://schemas.openxmlformats.org/officeDocument/2006/relationships/diagramColors" Target="../diagrams/colors29.xml"/><Relationship Id="rId10" Type="http://schemas.openxmlformats.org/officeDocument/2006/relationships/diagramColors" Target="../diagrams/colors28.xml"/><Relationship Id="rId4" Type="http://schemas.openxmlformats.org/officeDocument/2006/relationships/diagramQuickStyle" Target="../diagrams/quickStyle27.xml"/><Relationship Id="rId9" Type="http://schemas.openxmlformats.org/officeDocument/2006/relationships/diagramQuickStyle" Target="../diagrams/quickStyle28.xml"/><Relationship Id="rId14" Type="http://schemas.openxmlformats.org/officeDocument/2006/relationships/diagramQuickStyle" Target="../diagrams/quickStyle29.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1.jpeg"/><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9.xml"/><Relationship Id="rId3" Type="http://schemas.openxmlformats.org/officeDocument/2006/relationships/diagramLayout" Target="../diagrams/layout8.xml"/><Relationship Id="rId7" Type="http://schemas.openxmlformats.org/officeDocument/2006/relationships/diagramData" Target="../diagrams/data9.xml"/><Relationship Id="rId12" Type="http://schemas.openxmlformats.org/officeDocument/2006/relationships/image" Target="../media/image3.png"/><Relationship Id="rId2" Type="http://schemas.openxmlformats.org/officeDocument/2006/relationships/diagramData" Target="../diagrams/data8.xml"/><Relationship Id="rId1" Type="http://schemas.openxmlformats.org/officeDocument/2006/relationships/slideLayout" Target="../slideLayouts/slideLayout4.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12" Type="http://schemas.openxmlformats.org/officeDocument/2006/relationships/image" Target="../media/image4.jpeg"/><Relationship Id="rId2" Type="http://schemas.openxmlformats.org/officeDocument/2006/relationships/diagramData" Target="../diagrams/data10.xml"/><Relationship Id="rId1" Type="http://schemas.openxmlformats.org/officeDocument/2006/relationships/slideLayout" Target="../slideLayouts/slideLayout4.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13.xml"/><Relationship Id="rId3" Type="http://schemas.openxmlformats.org/officeDocument/2006/relationships/diagramLayout" Target="../diagrams/layout12.xml"/><Relationship Id="rId7" Type="http://schemas.openxmlformats.org/officeDocument/2006/relationships/diagramData" Target="../diagrams/data13.xml"/><Relationship Id="rId12" Type="http://schemas.openxmlformats.org/officeDocument/2006/relationships/image" Target="../media/image5.jpeg"/><Relationship Id="rId2" Type="http://schemas.openxmlformats.org/officeDocument/2006/relationships/diagramData" Target="../diagrams/data12.xml"/><Relationship Id="rId1" Type="http://schemas.openxmlformats.org/officeDocument/2006/relationships/slideLayout" Target="../slideLayouts/slideLayout4.xml"/><Relationship Id="rId6" Type="http://schemas.microsoft.com/office/2007/relationships/diagramDrawing" Target="../diagrams/drawing12.xml"/><Relationship Id="rId11" Type="http://schemas.microsoft.com/office/2007/relationships/diagramDrawing" Target="../diagrams/drawing13.xml"/><Relationship Id="rId5" Type="http://schemas.openxmlformats.org/officeDocument/2006/relationships/diagramColors" Target="../diagrams/colors12.xml"/><Relationship Id="rId10" Type="http://schemas.openxmlformats.org/officeDocument/2006/relationships/diagramColors" Target="../diagrams/colors13.xml"/><Relationship Id="rId4" Type="http://schemas.openxmlformats.org/officeDocument/2006/relationships/diagramQuickStyle" Target="../diagrams/quickStyle12.xml"/><Relationship Id="rId9" Type="http://schemas.openxmlformats.org/officeDocument/2006/relationships/diagramQuickStyle" Target="../diagrams/quickStyle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 xmlns:a16="http://schemas.microsoft.com/office/drawing/2014/main" id="{88565BA9-919F-4E89-B5B0-B5DE29D5B9FE}"/>
              </a:ext>
            </a:extLst>
          </p:cNvPr>
          <p:cNvGraphicFramePr/>
          <p:nvPr>
            <p:extLst>
              <p:ext uri="{D42A27DB-BD31-4B8C-83A1-F6EECF244321}">
                <p14:modId xmlns:p14="http://schemas.microsoft.com/office/powerpoint/2010/main" val="4261931967"/>
              </p:ext>
            </p:extLst>
          </p:nvPr>
        </p:nvGraphicFramePr>
        <p:xfrm>
          <a:off x="1524000" y="1854199"/>
          <a:ext cx="9144000" cy="1655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a:extLst>
              <a:ext uri="{FF2B5EF4-FFF2-40B4-BE49-F238E27FC236}">
                <a16:creationId xmlns="" xmlns:a16="http://schemas.microsoft.com/office/drawing/2014/main" id="{026DE5BB-63C5-42B8-8CAF-9F29964630CD}"/>
              </a:ext>
            </a:extLst>
          </p:cNvPr>
          <p:cNvGraphicFramePr/>
          <p:nvPr>
            <p:extLst>
              <p:ext uri="{D42A27DB-BD31-4B8C-83A1-F6EECF244321}">
                <p14:modId xmlns:p14="http://schemas.microsoft.com/office/powerpoint/2010/main" val="1515252547"/>
              </p:ext>
            </p:extLst>
          </p:nvPr>
        </p:nvGraphicFramePr>
        <p:xfrm>
          <a:off x="1524000" y="3602038"/>
          <a:ext cx="9144000" cy="165576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2880917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 xmlns:a16="http://schemas.microsoft.com/office/drawing/2014/main" id="{E3D42DE3-A2B9-403F-9154-BD332E080BE9}"/>
              </a:ext>
            </a:extLst>
          </p:cNvPr>
          <p:cNvGraphicFramePr/>
          <p:nvPr>
            <p:extLst>
              <p:ext uri="{D42A27DB-BD31-4B8C-83A1-F6EECF244321}">
                <p14:modId xmlns:p14="http://schemas.microsoft.com/office/powerpoint/2010/main" val="2456383038"/>
              </p:ext>
            </p:extLst>
          </p:nvPr>
        </p:nvGraphicFramePr>
        <p:xfrm>
          <a:off x="838200" y="365125"/>
          <a:ext cx="10515600" cy="11721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a:extLst>
              <a:ext uri="{FF2B5EF4-FFF2-40B4-BE49-F238E27FC236}">
                <a16:creationId xmlns="" xmlns:a16="http://schemas.microsoft.com/office/drawing/2014/main" id="{DB361874-8192-4D35-A14B-A6F9D98BD0AC}"/>
              </a:ext>
            </a:extLst>
          </p:cNvPr>
          <p:cNvGraphicFramePr>
            <a:graphicFrameLocks noGrp="1"/>
          </p:cNvGraphicFramePr>
          <p:nvPr>
            <p:ph sz="half" idx="1"/>
            <p:extLst>
              <p:ext uri="{D42A27DB-BD31-4B8C-83A1-F6EECF244321}">
                <p14:modId xmlns:p14="http://schemas.microsoft.com/office/powerpoint/2010/main" val="545397737"/>
              </p:ext>
            </p:extLst>
          </p:nvPr>
        </p:nvGraphicFramePr>
        <p:xfrm>
          <a:off x="838199" y="1825625"/>
          <a:ext cx="5801139" cy="435133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7170" name="Picture 2" descr="Assertive Communication - Makes You Be Heard">
            <a:extLst>
              <a:ext uri="{FF2B5EF4-FFF2-40B4-BE49-F238E27FC236}">
                <a16:creationId xmlns="" xmlns:a16="http://schemas.microsoft.com/office/drawing/2014/main" id="{4A20AD19-F1E6-464A-A27F-803A25251141}"/>
              </a:ext>
            </a:extLst>
          </p:cNvPr>
          <p:cNvPicPr>
            <a:picLocks noGrp="1" noChangeAspect="1" noChangeArrowheads="1"/>
          </p:cNvPicPr>
          <p:nvPr>
            <p:ph sz="half" idx="2"/>
          </p:nvPr>
        </p:nvPicPr>
        <p:blipFill>
          <a:blip r:embed="rId12">
            <a:extLst>
              <a:ext uri="{28A0092B-C50C-407E-A947-70E740481C1C}">
                <a14:useLocalDpi xmlns:a14="http://schemas.microsoft.com/office/drawing/2010/main" val="0"/>
              </a:ext>
            </a:extLst>
          </a:blip>
          <a:srcRect/>
          <a:stretch>
            <a:fillRect/>
          </a:stretch>
        </p:blipFill>
        <p:spPr bwMode="auto">
          <a:xfrm>
            <a:off x="6785112" y="1825625"/>
            <a:ext cx="4568687"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6417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 xmlns:a16="http://schemas.microsoft.com/office/drawing/2014/main" id="{CE11DAD2-A87C-4C66-B3B2-EDF2CB96817B}"/>
              </a:ext>
            </a:extLst>
          </p:cNvPr>
          <p:cNvGraphicFramePr/>
          <p:nvPr>
            <p:extLst>
              <p:ext uri="{D42A27DB-BD31-4B8C-83A1-F6EECF244321}">
                <p14:modId xmlns:p14="http://schemas.microsoft.com/office/powerpoint/2010/main" val="964604571"/>
              </p:ext>
            </p:extLst>
          </p:nvPr>
        </p:nvGraphicFramePr>
        <p:xfrm>
          <a:off x="838200" y="365125"/>
          <a:ext cx="10515600" cy="9865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a:extLst>
              <a:ext uri="{FF2B5EF4-FFF2-40B4-BE49-F238E27FC236}">
                <a16:creationId xmlns="" xmlns:a16="http://schemas.microsoft.com/office/drawing/2014/main" id="{BE4F0731-AEFE-4C63-B526-42BE433C631E}"/>
              </a:ext>
            </a:extLst>
          </p:cNvPr>
          <p:cNvGraphicFramePr>
            <a:graphicFrameLocks noGrp="1"/>
          </p:cNvGraphicFramePr>
          <p:nvPr>
            <p:ph sz="half" idx="1"/>
            <p:extLst>
              <p:ext uri="{D42A27DB-BD31-4B8C-83A1-F6EECF244321}">
                <p14:modId xmlns:p14="http://schemas.microsoft.com/office/powerpoint/2010/main" val="764824996"/>
              </p:ext>
            </p:extLst>
          </p:nvPr>
        </p:nvGraphicFramePr>
        <p:xfrm>
          <a:off x="838200" y="1825625"/>
          <a:ext cx="5509590" cy="435133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7" name="Picture 2" descr="Assertive Communication - Makes You Be Heard">
            <a:extLst>
              <a:ext uri="{FF2B5EF4-FFF2-40B4-BE49-F238E27FC236}">
                <a16:creationId xmlns="" xmlns:a16="http://schemas.microsoft.com/office/drawing/2014/main" id="{2F5DB1D3-2CC2-4923-A018-3F345AFFB95E}"/>
              </a:ext>
            </a:extLst>
          </p:cNvPr>
          <p:cNvPicPr>
            <a:picLocks noGrp="1" noChangeAspect="1" noChangeArrowheads="1"/>
          </p:cNvPicPr>
          <p:nvPr>
            <p:ph sz="half" idx="2"/>
          </p:nvPr>
        </p:nvPicPr>
        <p:blipFill>
          <a:blip r:embed="rId12">
            <a:extLst>
              <a:ext uri="{28A0092B-C50C-407E-A947-70E740481C1C}">
                <a14:useLocalDpi xmlns:a14="http://schemas.microsoft.com/office/drawing/2010/main" val="0"/>
              </a:ext>
            </a:extLst>
          </a:blip>
          <a:srcRect/>
          <a:stretch>
            <a:fillRect/>
          </a:stretch>
        </p:blipFill>
        <p:spPr bwMode="auto">
          <a:xfrm>
            <a:off x="6347790" y="1825626"/>
            <a:ext cx="4926877"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78654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 xmlns:a16="http://schemas.microsoft.com/office/drawing/2014/main" id="{68D4B252-C0E3-4F48-9BC7-E91D2CCDC895}"/>
              </a:ext>
            </a:extLst>
          </p:cNvPr>
          <p:cNvGraphicFramePr/>
          <p:nvPr>
            <p:extLst>
              <p:ext uri="{D42A27DB-BD31-4B8C-83A1-F6EECF244321}">
                <p14:modId xmlns:p14="http://schemas.microsoft.com/office/powerpoint/2010/main" val="1602124592"/>
              </p:ext>
            </p:extLst>
          </p:nvPr>
        </p:nvGraphicFramePr>
        <p:xfrm>
          <a:off x="838200" y="365126"/>
          <a:ext cx="10515600" cy="1079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a:extLst>
              <a:ext uri="{FF2B5EF4-FFF2-40B4-BE49-F238E27FC236}">
                <a16:creationId xmlns="" xmlns:a16="http://schemas.microsoft.com/office/drawing/2014/main" id="{2EC59A27-8096-487F-846E-530F872F9356}"/>
              </a:ext>
            </a:extLst>
          </p:cNvPr>
          <p:cNvGraphicFramePr>
            <a:graphicFrameLocks noGrp="1"/>
          </p:cNvGraphicFramePr>
          <p:nvPr>
            <p:ph sz="half" idx="1"/>
            <p:extLst>
              <p:ext uri="{D42A27DB-BD31-4B8C-83A1-F6EECF244321}">
                <p14:modId xmlns:p14="http://schemas.microsoft.com/office/powerpoint/2010/main" val="2740829657"/>
              </p:ext>
            </p:extLst>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8194" name="Picture 2" descr="The 6 Types of Basic Emotions">
            <a:extLst>
              <a:ext uri="{FF2B5EF4-FFF2-40B4-BE49-F238E27FC236}">
                <a16:creationId xmlns="" xmlns:a16="http://schemas.microsoft.com/office/drawing/2014/main" id="{EE1F9564-32E6-4592-A5DA-78E2FB05968A}"/>
              </a:ext>
            </a:extLst>
          </p:cNvPr>
          <p:cNvPicPr>
            <a:picLocks noGrp="1" noChangeAspect="1" noChangeArrowheads="1"/>
          </p:cNvPicPr>
          <p:nvPr>
            <p:ph sz="half" idx="2"/>
          </p:nvPr>
        </p:nvPicPr>
        <p:blipFill>
          <a:blip r:embed="rId12">
            <a:extLst>
              <a:ext uri="{28A0092B-C50C-407E-A947-70E740481C1C}">
                <a14:useLocalDpi xmlns:a14="http://schemas.microsoft.com/office/drawing/2010/main" val="0"/>
              </a:ext>
            </a:extLst>
          </a:blip>
          <a:srcRect/>
          <a:stretch>
            <a:fillRect/>
          </a:stretch>
        </p:blipFill>
        <p:spPr bwMode="auto">
          <a:xfrm>
            <a:off x="6096000" y="1825625"/>
            <a:ext cx="5257800"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8039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 xmlns:a16="http://schemas.microsoft.com/office/drawing/2014/main" id="{43CC21A2-2579-4FAD-9C5E-B75E38356D36}"/>
              </a:ext>
            </a:extLst>
          </p:cNvPr>
          <p:cNvGraphicFramePr/>
          <p:nvPr>
            <p:extLst>
              <p:ext uri="{D42A27DB-BD31-4B8C-83A1-F6EECF244321}">
                <p14:modId xmlns:p14="http://schemas.microsoft.com/office/powerpoint/2010/main" val="3437378715"/>
              </p:ext>
            </p:extLst>
          </p:nvPr>
        </p:nvGraphicFramePr>
        <p:xfrm>
          <a:off x="838200" y="365126"/>
          <a:ext cx="10515600" cy="89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Content Placeholder 5">
            <a:extLst>
              <a:ext uri="{FF2B5EF4-FFF2-40B4-BE49-F238E27FC236}">
                <a16:creationId xmlns="" xmlns:a16="http://schemas.microsoft.com/office/drawing/2014/main" id="{F4ECE808-BA32-493D-A501-BAB16302F6C0}"/>
              </a:ext>
            </a:extLst>
          </p:cNvPr>
          <p:cNvGraphicFramePr>
            <a:graphicFrameLocks noGrp="1"/>
          </p:cNvGraphicFramePr>
          <p:nvPr>
            <p:ph sz="half" idx="1"/>
            <p:extLst>
              <p:ext uri="{D42A27DB-BD31-4B8C-83A1-F6EECF244321}">
                <p14:modId xmlns:p14="http://schemas.microsoft.com/office/powerpoint/2010/main" val="2220618744"/>
              </p:ext>
            </p:extLst>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Content Placeholder 6">
            <a:extLst>
              <a:ext uri="{FF2B5EF4-FFF2-40B4-BE49-F238E27FC236}">
                <a16:creationId xmlns="" xmlns:a16="http://schemas.microsoft.com/office/drawing/2014/main" id="{D7FA0D20-F8B9-41B6-AC7A-2BB6E60777D2}"/>
              </a:ext>
            </a:extLst>
          </p:cNvPr>
          <p:cNvSpPr>
            <a:spLocks noGrp="1"/>
          </p:cNvSpPr>
          <p:nvPr>
            <p:ph sz="half" idx="2"/>
          </p:nvPr>
        </p:nvSpPr>
        <p:spPr/>
        <p:txBody>
          <a:bodyPr/>
          <a:lstStyle/>
          <a:p>
            <a:pPr marL="0" indent="0">
              <a:buNone/>
            </a:pPr>
            <a:endParaRPr lang="en-US" dirty="0"/>
          </a:p>
        </p:txBody>
      </p:sp>
      <p:pic>
        <p:nvPicPr>
          <p:cNvPr id="10244" name="Picture 4" descr="Understanding and Managing Aggressive Behaviour (UMAB) Certificate: Safely  manage aggressive behaviour in children, youth and/or adults. | EENet  Connect">
            <a:extLst>
              <a:ext uri="{FF2B5EF4-FFF2-40B4-BE49-F238E27FC236}">
                <a16:creationId xmlns="" xmlns:a16="http://schemas.microsoft.com/office/drawing/2014/main" id="{A1D15689-A177-4958-929B-6655496B09B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182137" y="1825625"/>
            <a:ext cx="5168348" cy="4351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2239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 xmlns:a16="http://schemas.microsoft.com/office/drawing/2014/main" id="{6FA91149-7433-44EC-843E-DABFC5009B3B}"/>
              </a:ext>
            </a:extLst>
          </p:cNvPr>
          <p:cNvGraphicFramePr/>
          <p:nvPr>
            <p:extLst>
              <p:ext uri="{D42A27DB-BD31-4B8C-83A1-F6EECF244321}">
                <p14:modId xmlns:p14="http://schemas.microsoft.com/office/powerpoint/2010/main" val="531420692"/>
              </p:ext>
            </p:extLst>
          </p:nvPr>
        </p:nvGraphicFramePr>
        <p:xfrm>
          <a:off x="838200" y="365126"/>
          <a:ext cx="10515600" cy="10926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a:extLst>
              <a:ext uri="{FF2B5EF4-FFF2-40B4-BE49-F238E27FC236}">
                <a16:creationId xmlns="" xmlns:a16="http://schemas.microsoft.com/office/drawing/2014/main" id="{446970CF-3106-46E8-A347-189D114CE0E7}"/>
              </a:ext>
            </a:extLst>
          </p:cNvPr>
          <p:cNvGraphicFramePr>
            <a:graphicFrameLocks noGrp="1"/>
          </p:cNvGraphicFramePr>
          <p:nvPr>
            <p:ph sz="half" idx="1"/>
            <p:extLst>
              <p:ext uri="{D42A27DB-BD31-4B8C-83A1-F6EECF244321}">
                <p14:modId xmlns:p14="http://schemas.microsoft.com/office/powerpoint/2010/main" val="562821527"/>
              </p:ext>
            </p:extLst>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1266" name="Picture 2" descr="8 Mob Mentality ideas | mental quotes, mob, book quotes classic">
            <a:extLst>
              <a:ext uri="{FF2B5EF4-FFF2-40B4-BE49-F238E27FC236}">
                <a16:creationId xmlns="" xmlns:a16="http://schemas.microsoft.com/office/drawing/2014/main" id="{E1290B01-1E88-44FD-A93A-F46CBD7310DB}"/>
              </a:ext>
            </a:extLst>
          </p:cNvPr>
          <p:cNvPicPr>
            <a:picLocks noGrp="1" noChangeAspect="1" noChangeArrowheads="1"/>
          </p:cNvPicPr>
          <p:nvPr>
            <p:ph sz="half" idx="2"/>
          </p:nvPr>
        </p:nvPicPr>
        <p:blipFill>
          <a:blip r:embed="rId12">
            <a:extLst>
              <a:ext uri="{28A0092B-C50C-407E-A947-70E740481C1C}">
                <a14:useLocalDpi xmlns:a14="http://schemas.microsoft.com/office/drawing/2010/main" val="0"/>
              </a:ext>
            </a:extLst>
          </a:blip>
          <a:srcRect/>
          <a:stretch>
            <a:fillRect/>
          </a:stretch>
        </p:blipFill>
        <p:spPr bwMode="auto">
          <a:xfrm>
            <a:off x="6453810" y="1825625"/>
            <a:ext cx="4899990" cy="4351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04572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a:extLst>
              <a:ext uri="{FF2B5EF4-FFF2-40B4-BE49-F238E27FC236}">
                <a16:creationId xmlns="" xmlns:a16="http://schemas.microsoft.com/office/drawing/2014/main" id="{AD27E515-B73B-4CA5-A09E-B82D7FB42F9F}"/>
              </a:ext>
            </a:extLst>
          </p:cNvPr>
          <p:cNvGraphicFramePr/>
          <p:nvPr>
            <p:extLst>
              <p:ext uri="{D42A27DB-BD31-4B8C-83A1-F6EECF244321}">
                <p14:modId xmlns:p14="http://schemas.microsoft.com/office/powerpoint/2010/main" val="1264489581"/>
              </p:ext>
            </p:extLst>
          </p:nvPr>
        </p:nvGraphicFramePr>
        <p:xfrm>
          <a:off x="838200" y="365125"/>
          <a:ext cx="10515600" cy="11721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a:extLst>
              <a:ext uri="{FF2B5EF4-FFF2-40B4-BE49-F238E27FC236}">
                <a16:creationId xmlns="" xmlns:a16="http://schemas.microsoft.com/office/drawing/2014/main" id="{D733FAA4-55A4-4FCC-8233-484437B9F0D7}"/>
              </a:ext>
            </a:extLst>
          </p:cNvPr>
          <p:cNvGraphicFramePr>
            <a:graphicFrameLocks noGrp="1"/>
          </p:cNvGraphicFramePr>
          <p:nvPr>
            <p:ph sz="half" idx="1"/>
            <p:extLst>
              <p:ext uri="{D42A27DB-BD31-4B8C-83A1-F6EECF244321}">
                <p14:modId xmlns:p14="http://schemas.microsoft.com/office/powerpoint/2010/main" val="1740897923"/>
              </p:ext>
            </p:extLst>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6" name="Content Placeholder 5">
            <a:extLst>
              <a:ext uri="{FF2B5EF4-FFF2-40B4-BE49-F238E27FC236}">
                <a16:creationId xmlns="" xmlns:a16="http://schemas.microsoft.com/office/drawing/2014/main" id="{02F3B64A-C08B-48EC-8CE7-641586B71B65}"/>
              </a:ext>
            </a:extLst>
          </p:cNvPr>
          <p:cNvGraphicFramePr>
            <a:graphicFrameLocks noGrp="1"/>
          </p:cNvGraphicFramePr>
          <p:nvPr>
            <p:ph sz="half" idx="2"/>
            <p:extLst>
              <p:ext uri="{D42A27DB-BD31-4B8C-83A1-F6EECF244321}">
                <p14:modId xmlns:p14="http://schemas.microsoft.com/office/powerpoint/2010/main" val="535410420"/>
              </p:ext>
            </p:extLst>
          </p:nvPr>
        </p:nvGraphicFramePr>
        <p:xfrm>
          <a:off x="6172200" y="1825625"/>
          <a:ext cx="5181600" cy="435133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26503933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a:extLst>
              <a:ext uri="{FF2B5EF4-FFF2-40B4-BE49-F238E27FC236}">
                <a16:creationId xmlns="" xmlns:a16="http://schemas.microsoft.com/office/drawing/2014/main" id="{61A9BC42-7686-4FE7-80A3-E55C559D2256}"/>
              </a:ext>
            </a:extLst>
          </p:cNvPr>
          <p:cNvGraphicFramePr/>
          <p:nvPr>
            <p:extLst>
              <p:ext uri="{D42A27DB-BD31-4B8C-83A1-F6EECF244321}">
                <p14:modId xmlns:p14="http://schemas.microsoft.com/office/powerpoint/2010/main" val="2943085473"/>
              </p:ext>
            </p:extLst>
          </p:nvPr>
        </p:nvGraphicFramePr>
        <p:xfrm>
          <a:off x="838200" y="365125"/>
          <a:ext cx="10515600" cy="10396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a:extLst>
              <a:ext uri="{FF2B5EF4-FFF2-40B4-BE49-F238E27FC236}">
                <a16:creationId xmlns="" xmlns:a16="http://schemas.microsoft.com/office/drawing/2014/main" id="{C7131270-5E69-4375-834C-502FCBA1BF6D}"/>
              </a:ext>
            </a:extLst>
          </p:cNvPr>
          <p:cNvGraphicFramePr>
            <a:graphicFrameLocks noGrp="1"/>
          </p:cNvGraphicFramePr>
          <p:nvPr>
            <p:ph sz="half" idx="1"/>
            <p:extLst>
              <p:ext uri="{D42A27DB-BD31-4B8C-83A1-F6EECF244321}">
                <p14:modId xmlns:p14="http://schemas.microsoft.com/office/powerpoint/2010/main" val="3374074321"/>
              </p:ext>
            </p:extLst>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6" name="Content Placeholder 5">
            <a:extLst>
              <a:ext uri="{FF2B5EF4-FFF2-40B4-BE49-F238E27FC236}">
                <a16:creationId xmlns="" xmlns:a16="http://schemas.microsoft.com/office/drawing/2014/main" id="{4D089B6E-5F71-46F8-B4DB-232DF368C0E7}"/>
              </a:ext>
            </a:extLst>
          </p:cNvPr>
          <p:cNvGraphicFramePr>
            <a:graphicFrameLocks noGrp="1"/>
          </p:cNvGraphicFramePr>
          <p:nvPr>
            <p:ph sz="half" idx="2"/>
            <p:extLst>
              <p:ext uri="{D42A27DB-BD31-4B8C-83A1-F6EECF244321}">
                <p14:modId xmlns:p14="http://schemas.microsoft.com/office/powerpoint/2010/main" val="241153846"/>
              </p:ext>
            </p:extLst>
          </p:nvPr>
        </p:nvGraphicFramePr>
        <p:xfrm>
          <a:off x="6172200" y="1825625"/>
          <a:ext cx="5181600" cy="435133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434235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Thanks For Listening">
            <a:extLst>
              <a:ext uri="{FF2B5EF4-FFF2-40B4-BE49-F238E27FC236}">
                <a16:creationId xmlns="" xmlns:a16="http://schemas.microsoft.com/office/drawing/2014/main" id="{B1952EF3-6DF0-471F-ADDE-B433850436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43270"/>
            <a:ext cx="12192000" cy="35648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7951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 10">
            <a:extLst>
              <a:ext uri="{FF2B5EF4-FFF2-40B4-BE49-F238E27FC236}">
                <a16:creationId xmlns="" xmlns:a16="http://schemas.microsoft.com/office/drawing/2014/main" id="{A2A9511E-ED25-445F-9C5C-F32E7D293655}"/>
              </a:ext>
            </a:extLst>
          </p:cNvPr>
          <p:cNvGraphicFramePr/>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Content Placeholder 9">
            <a:extLst>
              <a:ext uri="{FF2B5EF4-FFF2-40B4-BE49-F238E27FC236}">
                <a16:creationId xmlns="" xmlns:a16="http://schemas.microsoft.com/office/drawing/2014/main" id="{A9583D19-8BD3-4373-A748-B76721287151}"/>
              </a:ext>
            </a:extLst>
          </p:cNvPr>
          <p:cNvGraphicFramePr>
            <a:graphicFrameLocks noGrp="1"/>
          </p:cNvGraphicFramePr>
          <p:nvPr>
            <p:ph idx="1"/>
            <p:extLst>
              <p:ext uri="{D42A27DB-BD31-4B8C-83A1-F6EECF244321}">
                <p14:modId xmlns:p14="http://schemas.microsoft.com/office/powerpoint/2010/main" val="55375283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6635480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 xmlns:a16="http://schemas.microsoft.com/office/drawing/2014/main" id="{DDC2FF08-7377-475D-B4CF-3DBBC980882A}"/>
              </a:ext>
            </a:extLst>
          </p:cNvPr>
          <p:cNvGraphicFramePr>
            <a:graphicFrameLocks noGrp="1"/>
          </p:cNvGraphicFramePr>
          <p:nvPr>
            <p:ph sz="half" idx="2"/>
            <p:extLst>
              <p:ext uri="{D42A27DB-BD31-4B8C-83A1-F6EECF244321}">
                <p14:modId xmlns:p14="http://schemas.microsoft.com/office/powerpoint/2010/main" val="2576125820"/>
              </p:ext>
            </p:extLst>
          </p:nvPr>
        </p:nvGraphicFramePr>
        <p:xfrm>
          <a:off x="5446643" y="1908313"/>
          <a:ext cx="5907157" cy="42686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2" descr="Your degree is just a piece paper, your education is seen in your behaviour  | The Guardian Nigeria News - Nigeria and World News — Saturday Magazine —  The Guardian Nigeria News –">
            <a:extLst>
              <a:ext uri="{FF2B5EF4-FFF2-40B4-BE49-F238E27FC236}">
                <a16:creationId xmlns="" xmlns:a16="http://schemas.microsoft.com/office/drawing/2014/main" id="{641C78E8-2122-46AA-BCE0-B06E4EB91300}"/>
              </a:ext>
            </a:extLst>
          </p:cNvPr>
          <p:cNvPicPr>
            <a:picLocks noGrp="1" noChangeAspect="1" noChangeArrowheads="1"/>
          </p:cNvPicPr>
          <p:nvPr>
            <p:ph sz="half" idx="1"/>
          </p:nvPr>
        </p:nvPicPr>
        <p:blipFill>
          <a:blip r:embed="rId7">
            <a:extLst>
              <a:ext uri="{28A0092B-C50C-407E-A947-70E740481C1C}">
                <a14:useLocalDpi xmlns:a14="http://schemas.microsoft.com/office/drawing/2010/main" val="0"/>
              </a:ext>
            </a:extLst>
          </a:blip>
          <a:srcRect/>
          <a:stretch>
            <a:fillRect/>
          </a:stretch>
        </p:blipFill>
        <p:spPr bwMode="auto">
          <a:xfrm>
            <a:off x="685446" y="2067339"/>
            <a:ext cx="4509406" cy="3935895"/>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 xmlns:a16="http://schemas.microsoft.com/office/drawing/2014/main" id="{DBB8481C-1995-42F8-8237-B0F77B402E9C}"/>
              </a:ext>
            </a:extLst>
          </p:cNvPr>
          <p:cNvGrpSpPr/>
          <p:nvPr/>
        </p:nvGrpSpPr>
        <p:grpSpPr>
          <a:xfrm>
            <a:off x="665922" y="291255"/>
            <a:ext cx="10515600" cy="1319175"/>
            <a:chOff x="0" y="3193"/>
            <a:chExt cx="10515600" cy="1319175"/>
          </a:xfrm>
        </p:grpSpPr>
        <p:sp>
          <p:nvSpPr>
            <p:cNvPr id="8" name="Rectangle: Rounded Corners 7">
              <a:extLst>
                <a:ext uri="{FF2B5EF4-FFF2-40B4-BE49-F238E27FC236}">
                  <a16:creationId xmlns="" xmlns:a16="http://schemas.microsoft.com/office/drawing/2014/main" id="{394D446E-3FC2-4888-AE0D-EC7AEEE8D182}"/>
                </a:ext>
              </a:extLst>
            </p:cNvPr>
            <p:cNvSpPr/>
            <p:nvPr/>
          </p:nvSpPr>
          <p:spPr>
            <a:xfrm>
              <a:off x="0" y="3193"/>
              <a:ext cx="10515600" cy="131917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Rectangle: Rounded Corners 4">
              <a:extLst>
                <a:ext uri="{FF2B5EF4-FFF2-40B4-BE49-F238E27FC236}">
                  <a16:creationId xmlns="" xmlns:a16="http://schemas.microsoft.com/office/drawing/2014/main" id="{3D836544-48AA-4AAD-98A8-1E7952C723DA}"/>
                </a:ext>
              </a:extLst>
            </p:cNvPr>
            <p:cNvSpPr txBox="1"/>
            <p:nvPr/>
          </p:nvSpPr>
          <p:spPr>
            <a:xfrm>
              <a:off x="64397" y="67590"/>
              <a:ext cx="10386806" cy="119038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en-US" sz="5500" b="1" kern="1200" dirty="0" smtClean="0"/>
                <a:t>Behavior:</a:t>
              </a:r>
              <a:endParaRPr lang="en-US" sz="5500" kern="1200" dirty="0"/>
            </a:p>
          </p:txBody>
        </p:sp>
      </p:grpSp>
    </p:spTree>
    <p:extLst>
      <p:ext uri="{BB962C8B-B14F-4D97-AF65-F5344CB8AC3E}">
        <p14:creationId xmlns:p14="http://schemas.microsoft.com/office/powerpoint/2010/main" val="12830299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838200" y="636104"/>
            <a:ext cx="5181600" cy="5540859"/>
          </a:xfrm>
        </p:spPr>
        <p:txBody>
          <a:bodyPr>
            <a:normAutofit fontScale="85000" lnSpcReduction="20000"/>
          </a:bodyPr>
          <a:lstStyle/>
          <a:p>
            <a:pPr algn="just">
              <a:lnSpc>
                <a:spcPct val="150000"/>
              </a:lnSpc>
              <a:spcAft>
                <a:spcPts val="0"/>
              </a:spcAft>
            </a:pPr>
            <a:r>
              <a:rPr lang="en-US" b="1" dirty="0">
                <a:latin typeface="Times New Roman"/>
                <a:ea typeface="Calibri"/>
                <a:cs typeface="Arial"/>
              </a:rPr>
              <a:t>Characteristics of</a:t>
            </a:r>
            <a:r>
              <a:rPr lang="en-US" dirty="0">
                <a:latin typeface="Times New Roman"/>
                <a:ea typeface="Calibri"/>
                <a:cs typeface="Arial"/>
              </a:rPr>
              <a:t> </a:t>
            </a:r>
            <a:r>
              <a:rPr lang="en-US" b="1" dirty="0">
                <a:latin typeface="Times New Roman"/>
                <a:ea typeface="Calibri"/>
                <a:cs typeface="Arial"/>
              </a:rPr>
              <a:t>normal behavior</a:t>
            </a:r>
            <a:endParaRPr lang="en-US" sz="2000" dirty="0">
              <a:ea typeface="Calibri"/>
              <a:cs typeface="Arial"/>
            </a:endParaRPr>
          </a:p>
          <a:p>
            <a:pPr marL="342900" lvl="0" indent="-342900" algn="just">
              <a:lnSpc>
                <a:spcPct val="150000"/>
              </a:lnSpc>
              <a:buFont typeface="Arial"/>
              <a:buChar char="•"/>
              <a:tabLst>
                <a:tab pos="457200" algn="l"/>
              </a:tabLst>
            </a:pPr>
            <a:r>
              <a:rPr lang="en-US" dirty="0">
                <a:latin typeface="Times New Roman"/>
                <a:ea typeface="Calibri"/>
                <a:cs typeface="Times New Roman"/>
              </a:rPr>
              <a:t> A perception of realty </a:t>
            </a:r>
            <a:endParaRPr lang="en-US" sz="2000" dirty="0">
              <a:ea typeface="Calibri"/>
              <a:cs typeface="Times New Roman"/>
            </a:endParaRPr>
          </a:p>
          <a:p>
            <a:pPr marL="342900" lvl="0" indent="-342900" algn="just">
              <a:lnSpc>
                <a:spcPct val="150000"/>
              </a:lnSpc>
              <a:buFont typeface="Arial"/>
              <a:buChar char="•"/>
              <a:tabLst>
                <a:tab pos="457200" algn="l"/>
              </a:tabLst>
            </a:pPr>
            <a:r>
              <a:rPr lang="en-US" dirty="0">
                <a:latin typeface="Times New Roman"/>
                <a:ea typeface="Calibri"/>
                <a:cs typeface="Times New Roman"/>
              </a:rPr>
              <a:t>Positive attitude towards one’s self-acceptance of weakness and pride in strengths.</a:t>
            </a:r>
            <a:endParaRPr lang="en-US" sz="2000" dirty="0">
              <a:ea typeface="Calibri"/>
              <a:cs typeface="Times New Roman"/>
            </a:endParaRPr>
          </a:p>
          <a:p>
            <a:pPr marL="342900" lvl="0" indent="-342900" algn="just">
              <a:lnSpc>
                <a:spcPct val="150000"/>
              </a:lnSpc>
              <a:buFont typeface="Arial"/>
              <a:buChar char="•"/>
              <a:tabLst>
                <a:tab pos="457200" algn="l"/>
              </a:tabLst>
            </a:pPr>
            <a:r>
              <a:rPr lang="en-US" dirty="0">
                <a:latin typeface="Times New Roman"/>
                <a:ea typeface="Calibri"/>
                <a:cs typeface="Times New Roman"/>
              </a:rPr>
              <a:t>Capacity for with standing anxiety and stress</a:t>
            </a:r>
            <a:endParaRPr lang="en-US" sz="2000" dirty="0">
              <a:ea typeface="Calibri"/>
              <a:cs typeface="Times New Roman"/>
            </a:endParaRPr>
          </a:p>
          <a:p>
            <a:pPr marL="342900" lvl="0" indent="-342900" algn="just">
              <a:lnSpc>
                <a:spcPct val="150000"/>
              </a:lnSpc>
              <a:buFont typeface="Arial"/>
              <a:buChar char="•"/>
              <a:tabLst>
                <a:tab pos="457200" algn="l"/>
              </a:tabLst>
            </a:pPr>
            <a:r>
              <a:rPr lang="en-US" dirty="0">
                <a:latin typeface="Times New Roman"/>
                <a:ea typeface="Calibri"/>
                <a:cs typeface="Times New Roman"/>
              </a:rPr>
              <a:t>Adequate in work and play.</a:t>
            </a:r>
            <a:endParaRPr lang="en-US" sz="2000" dirty="0">
              <a:ea typeface="Calibri"/>
              <a:cs typeface="Times New Roman"/>
            </a:endParaRPr>
          </a:p>
          <a:p>
            <a:pPr marL="342900" lvl="0" indent="-342900" algn="just">
              <a:lnSpc>
                <a:spcPct val="150000"/>
              </a:lnSpc>
              <a:buFont typeface="Arial"/>
              <a:buChar char="•"/>
              <a:tabLst>
                <a:tab pos="457200" algn="l"/>
              </a:tabLst>
            </a:pPr>
            <a:r>
              <a:rPr lang="en-US" dirty="0">
                <a:latin typeface="Times New Roman"/>
                <a:ea typeface="Calibri"/>
                <a:cs typeface="Times New Roman"/>
              </a:rPr>
              <a:t>Willingness to use problem solving approaches in live process</a:t>
            </a:r>
            <a:r>
              <a:rPr lang="en-US" dirty="0" smtClean="0">
                <a:latin typeface="Times New Roman"/>
                <a:ea typeface="Calibri"/>
                <a:cs typeface="Times New Roman"/>
              </a:rPr>
              <a:t>.. </a:t>
            </a:r>
            <a:endParaRPr lang="en-US" sz="2000" dirty="0">
              <a:ea typeface="Calibri"/>
              <a:cs typeface="Times New Roman"/>
            </a:endParaRPr>
          </a:p>
          <a:p>
            <a:endParaRPr lang="ar-IQ" dirty="0"/>
          </a:p>
        </p:txBody>
      </p:sp>
      <p:sp>
        <p:nvSpPr>
          <p:cNvPr id="4" name="عنصر نائب للمحتوى 3"/>
          <p:cNvSpPr>
            <a:spLocks noGrp="1"/>
          </p:cNvSpPr>
          <p:nvPr>
            <p:ph sz="half" idx="2"/>
          </p:nvPr>
        </p:nvSpPr>
        <p:spPr>
          <a:xfrm>
            <a:off x="6172200" y="569843"/>
            <a:ext cx="5181600" cy="5607119"/>
          </a:xfrm>
        </p:spPr>
        <p:txBody>
          <a:bodyPr>
            <a:normAutofit fontScale="85000" lnSpcReduction="20000"/>
          </a:bodyPr>
          <a:lstStyle/>
          <a:p>
            <a:pPr algn="just">
              <a:lnSpc>
                <a:spcPct val="150000"/>
              </a:lnSpc>
              <a:spcAft>
                <a:spcPts val="0"/>
              </a:spcAft>
            </a:pPr>
            <a:r>
              <a:rPr lang="en-US" b="1" dirty="0">
                <a:latin typeface="Times New Roman"/>
                <a:ea typeface="Calibri"/>
                <a:cs typeface="Arial"/>
              </a:rPr>
              <a:t>Characteristics of abnormal behavior</a:t>
            </a:r>
            <a:endParaRPr lang="en-US" sz="2000" dirty="0">
              <a:ea typeface="Calibri"/>
              <a:cs typeface="Arial"/>
            </a:endParaRPr>
          </a:p>
          <a:p>
            <a:pPr marL="342900" lvl="0" indent="-342900" algn="just">
              <a:lnSpc>
                <a:spcPct val="150000"/>
              </a:lnSpc>
              <a:buFont typeface="Arial"/>
              <a:buChar char="•"/>
              <a:tabLst>
                <a:tab pos="457200" algn="l"/>
              </a:tabLst>
            </a:pPr>
            <a:r>
              <a:rPr lang="en-US" dirty="0">
                <a:latin typeface="Times New Roman"/>
                <a:ea typeface="Calibri"/>
                <a:cs typeface="Times New Roman"/>
              </a:rPr>
              <a:t>Change in persons thinking process, </a:t>
            </a:r>
            <a:r>
              <a:rPr lang="en-US" dirty="0" smtClean="0">
                <a:latin typeface="Times New Roman"/>
                <a:ea typeface="Calibri"/>
                <a:cs typeface="Times New Roman"/>
              </a:rPr>
              <a:t>perception </a:t>
            </a:r>
            <a:r>
              <a:rPr lang="en-US" dirty="0">
                <a:latin typeface="Times New Roman"/>
                <a:ea typeface="Calibri"/>
                <a:cs typeface="Times New Roman"/>
              </a:rPr>
              <a:t>and judgment.</a:t>
            </a:r>
            <a:endParaRPr lang="en-US" sz="2000" dirty="0">
              <a:ea typeface="Calibri"/>
              <a:cs typeface="Times New Roman"/>
            </a:endParaRPr>
          </a:p>
          <a:p>
            <a:pPr marL="342900" lvl="0" indent="-342900" algn="just">
              <a:lnSpc>
                <a:spcPct val="150000"/>
              </a:lnSpc>
              <a:buFont typeface="Arial"/>
              <a:buChar char="•"/>
              <a:tabLst>
                <a:tab pos="457200" algn="l"/>
              </a:tabLst>
            </a:pPr>
            <a:r>
              <a:rPr lang="en-US" dirty="0">
                <a:latin typeface="Times New Roman"/>
                <a:ea typeface="Calibri"/>
                <a:cs typeface="Times New Roman"/>
              </a:rPr>
              <a:t>work efficiency well be reduced </a:t>
            </a:r>
            <a:endParaRPr lang="en-US" sz="2000" dirty="0">
              <a:ea typeface="Calibri"/>
              <a:cs typeface="Times New Roman"/>
            </a:endParaRPr>
          </a:p>
          <a:p>
            <a:pPr marL="342900" lvl="0" indent="-342900" algn="just">
              <a:lnSpc>
                <a:spcPct val="150000"/>
              </a:lnSpc>
              <a:buFont typeface="Arial"/>
              <a:buChar char="•"/>
              <a:tabLst>
                <a:tab pos="457200" algn="l"/>
              </a:tabLst>
            </a:pPr>
            <a:r>
              <a:rPr lang="en-US" dirty="0">
                <a:latin typeface="Times New Roman"/>
                <a:ea typeface="Calibri"/>
                <a:cs typeface="Times New Roman"/>
              </a:rPr>
              <a:t>forgetfulness </a:t>
            </a:r>
            <a:endParaRPr lang="en-US" sz="2000" dirty="0">
              <a:ea typeface="Calibri"/>
              <a:cs typeface="Times New Roman"/>
            </a:endParaRPr>
          </a:p>
          <a:p>
            <a:pPr marL="342900" lvl="0" indent="-342900" algn="just">
              <a:lnSpc>
                <a:spcPct val="150000"/>
              </a:lnSpc>
              <a:buFont typeface="Arial"/>
              <a:buChar char="•"/>
              <a:tabLst>
                <a:tab pos="457200" algn="l"/>
              </a:tabLst>
            </a:pPr>
            <a:r>
              <a:rPr lang="en-US" dirty="0">
                <a:latin typeface="Times New Roman"/>
                <a:ea typeface="Calibri"/>
                <a:cs typeface="Times New Roman"/>
              </a:rPr>
              <a:t>unhappiness</a:t>
            </a:r>
            <a:endParaRPr lang="en-US" sz="2000" dirty="0">
              <a:ea typeface="Calibri"/>
              <a:cs typeface="Times New Roman"/>
            </a:endParaRPr>
          </a:p>
          <a:p>
            <a:pPr marL="342900" lvl="0" indent="-342900" algn="just">
              <a:lnSpc>
                <a:spcPct val="150000"/>
              </a:lnSpc>
              <a:buFont typeface="Arial"/>
              <a:buChar char="•"/>
              <a:tabLst>
                <a:tab pos="457200" algn="l"/>
              </a:tabLst>
            </a:pPr>
            <a:r>
              <a:rPr lang="en-US" dirty="0">
                <a:latin typeface="Times New Roman"/>
                <a:ea typeface="Calibri"/>
                <a:cs typeface="Times New Roman"/>
              </a:rPr>
              <a:t>unable to cope</a:t>
            </a:r>
            <a:endParaRPr lang="en-US" sz="2000" dirty="0">
              <a:ea typeface="Calibri"/>
              <a:cs typeface="Times New Roman"/>
            </a:endParaRPr>
          </a:p>
          <a:p>
            <a:pPr marL="342900" lvl="0" indent="-342900" algn="just">
              <a:lnSpc>
                <a:spcPct val="150000"/>
              </a:lnSpc>
              <a:buFont typeface="Arial"/>
              <a:buChar char="•"/>
              <a:tabLst>
                <a:tab pos="457200" algn="l"/>
              </a:tabLst>
            </a:pPr>
            <a:r>
              <a:rPr lang="en-US" dirty="0">
                <a:latin typeface="Times New Roman"/>
                <a:ea typeface="Calibri"/>
                <a:cs typeface="Times New Roman"/>
              </a:rPr>
              <a:t>lack of self confidence </a:t>
            </a:r>
            <a:endParaRPr lang="en-US" sz="2000" dirty="0">
              <a:ea typeface="Calibri"/>
              <a:cs typeface="Times New Roman"/>
            </a:endParaRPr>
          </a:p>
          <a:p>
            <a:r>
              <a:rPr lang="en-US" dirty="0">
                <a:latin typeface="Times New Roman"/>
                <a:ea typeface="Calibri"/>
              </a:rPr>
              <a:t>Feeling of stress and anxiety</a:t>
            </a:r>
            <a:endParaRPr lang="ar-IQ" dirty="0"/>
          </a:p>
        </p:txBody>
      </p:sp>
    </p:spTree>
    <p:extLst>
      <p:ext uri="{BB962C8B-B14F-4D97-AF65-F5344CB8AC3E}">
        <p14:creationId xmlns:p14="http://schemas.microsoft.com/office/powerpoint/2010/main" val="1380940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 xmlns:a16="http://schemas.microsoft.com/office/drawing/2014/main" id="{AECC61F5-D859-4B0C-AEF1-C9A1341287D6}"/>
              </a:ext>
            </a:extLst>
          </p:cNvPr>
          <p:cNvGraphicFramePr/>
          <p:nvPr>
            <p:extLst>
              <p:ext uri="{D42A27DB-BD31-4B8C-83A1-F6EECF244321}">
                <p14:modId xmlns:p14="http://schemas.microsoft.com/office/powerpoint/2010/main" val="639618598"/>
              </p:ext>
            </p:extLst>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a:extLst>
              <a:ext uri="{FF2B5EF4-FFF2-40B4-BE49-F238E27FC236}">
                <a16:creationId xmlns="" xmlns:a16="http://schemas.microsoft.com/office/drawing/2014/main" id="{07B410EF-E1AE-42BF-8EAA-4FDAE5CD1918}"/>
              </a:ext>
            </a:extLst>
          </p:cNvPr>
          <p:cNvGraphicFramePr>
            <a:graphicFrameLocks noGrp="1"/>
          </p:cNvGraphicFramePr>
          <p:nvPr>
            <p:ph idx="1"/>
            <p:extLst>
              <p:ext uri="{D42A27DB-BD31-4B8C-83A1-F6EECF244321}">
                <p14:modId xmlns:p14="http://schemas.microsoft.com/office/powerpoint/2010/main" val="3538103235"/>
              </p:ext>
            </p:extLst>
          </p:nvPr>
        </p:nvGraphicFramePr>
        <p:xfrm>
          <a:off x="838200" y="1690688"/>
          <a:ext cx="10515600" cy="448627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55469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لا يتوفر وصف للصورة.">
            <a:extLst>
              <a:ext uri="{FF2B5EF4-FFF2-40B4-BE49-F238E27FC236}">
                <a16:creationId xmlns="" xmlns:a16="http://schemas.microsoft.com/office/drawing/2014/main" id="{C433BDB5-2529-42ED-8ED8-26828CD4FBD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6112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 xmlns:a16="http://schemas.microsoft.com/office/drawing/2014/main" id="{5E621EDA-7D46-46AF-A209-2EC32E691C48}"/>
              </a:ext>
            </a:extLst>
          </p:cNvPr>
          <p:cNvGraphicFramePr/>
          <p:nvPr>
            <p:extLst>
              <p:ext uri="{D42A27DB-BD31-4B8C-83A1-F6EECF244321}">
                <p14:modId xmlns:p14="http://schemas.microsoft.com/office/powerpoint/2010/main" val="912208261"/>
              </p:ext>
            </p:extLst>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a:extLst>
              <a:ext uri="{FF2B5EF4-FFF2-40B4-BE49-F238E27FC236}">
                <a16:creationId xmlns="" xmlns:a16="http://schemas.microsoft.com/office/drawing/2014/main" id="{456C5B7F-962B-4A7E-8F75-6EACA9AB3C41}"/>
              </a:ext>
            </a:extLst>
          </p:cNvPr>
          <p:cNvGraphicFramePr>
            <a:graphicFrameLocks noGrp="1"/>
          </p:cNvGraphicFramePr>
          <p:nvPr>
            <p:ph sz="half" idx="1"/>
            <p:extLst>
              <p:ext uri="{D42A27DB-BD31-4B8C-83A1-F6EECF244321}">
                <p14:modId xmlns:p14="http://schemas.microsoft.com/office/powerpoint/2010/main" val="2390750085"/>
              </p:ext>
            </p:extLst>
          </p:nvPr>
        </p:nvGraphicFramePr>
        <p:xfrm>
          <a:off x="838200" y="1825625"/>
          <a:ext cx="5589104" cy="435133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4098" name="Picture 2" descr="Learn About Health Impairing Behaviors | Chegg.com">
            <a:extLst>
              <a:ext uri="{FF2B5EF4-FFF2-40B4-BE49-F238E27FC236}">
                <a16:creationId xmlns="" xmlns:a16="http://schemas.microsoft.com/office/drawing/2014/main" id="{14E849AA-0E38-4CA5-90F2-D5CED90683A6}"/>
              </a:ext>
            </a:extLst>
          </p:cNvPr>
          <p:cNvPicPr>
            <a:picLocks noGrp="1" noChangeAspect="1" noChangeArrowheads="1"/>
          </p:cNvPicPr>
          <p:nvPr>
            <p:ph sz="half" idx="2"/>
          </p:nvPr>
        </p:nvPicPr>
        <p:blipFill>
          <a:blip r:embed="rId12">
            <a:extLst>
              <a:ext uri="{28A0092B-C50C-407E-A947-70E740481C1C}">
                <a14:useLocalDpi xmlns:a14="http://schemas.microsoft.com/office/drawing/2010/main" val="0"/>
              </a:ext>
            </a:extLst>
          </a:blip>
          <a:srcRect/>
          <a:stretch>
            <a:fillRect/>
          </a:stretch>
        </p:blipFill>
        <p:spPr bwMode="auto">
          <a:xfrm>
            <a:off x="6581745" y="2173358"/>
            <a:ext cx="4364551" cy="3564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8180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 xmlns:a16="http://schemas.microsoft.com/office/drawing/2014/main" id="{19E7F4DA-5D9C-426D-A43B-99A02A85F071}"/>
              </a:ext>
            </a:extLst>
          </p:cNvPr>
          <p:cNvGraphicFramePr/>
          <p:nvPr>
            <p:extLst>
              <p:ext uri="{D42A27DB-BD31-4B8C-83A1-F6EECF244321}">
                <p14:modId xmlns:p14="http://schemas.microsoft.com/office/powerpoint/2010/main" val="2374212858"/>
              </p:ext>
            </p:extLst>
          </p:nvPr>
        </p:nvGraphicFramePr>
        <p:xfrm>
          <a:off x="838200" y="365126"/>
          <a:ext cx="10515600" cy="12251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a:extLst>
              <a:ext uri="{FF2B5EF4-FFF2-40B4-BE49-F238E27FC236}">
                <a16:creationId xmlns="" xmlns:a16="http://schemas.microsoft.com/office/drawing/2014/main" id="{CEBEFBAF-A594-4F87-B447-C881AD760DCF}"/>
              </a:ext>
            </a:extLst>
          </p:cNvPr>
          <p:cNvGraphicFramePr>
            <a:graphicFrameLocks noGrp="1"/>
          </p:cNvGraphicFramePr>
          <p:nvPr>
            <p:ph sz="half" idx="1"/>
            <p:extLst>
              <p:ext uri="{D42A27DB-BD31-4B8C-83A1-F6EECF244321}">
                <p14:modId xmlns:p14="http://schemas.microsoft.com/office/powerpoint/2010/main" val="2658888736"/>
              </p:ext>
            </p:extLst>
          </p:nvPr>
        </p:nvGraphicFramePr>
        <p:xfrm>
          <a:off x="838200" y="1825625"/>
          <a:ext cx="5575852" cy="435133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5122" name="Picture 2" descr="Social Behaviour: Colorcards : Speechmark : 9780863884221">
            <a:extLst>
              <a:ext uri="{FF2B5EF4-FFF2-40B4-BE49-F238E27FC236}">
                <a16:creationId xmlns="" xmlns:a16="http://schemas.microsoft.com/office/drawing/2014/main" id="{60E7531C-7995-4DCA-A991-78AFBF9D8903}"/>
              </a:ext>
            </a:extLst>
          </p:cNvPr>
          <p:cNvPicPr>
            <a:picLocks noGrp="1" noChangeAspect="1" noChangeArrowheads="1"/>
          </p:cNvPicPr>
          <p:nvPr>
            <p:ph sz="half" idx="2"/>
          </p:nvPr>
        </p:nvPicPr>
        <p:blipFill rotWithShape="1">
          <a:blip r:embed="rId12">
            <a:extLst>
              <a:ext uri="{28A0092B-C50C-407E-A947-70E740481C1C}">
                <a14:useLocalDpi xmlns:a14="http://schemas.microsoft.com/office/drawing/2010/main" val="0"/>
              </a:ext>
            </a:extLst>
          </a:blip>
          <a:srcRect b="15063"/>
          <a:stretch/>
        </p:blipFill>
        <p:spPr bwMode="auto">
          <a:xfrm>
            <a:off x="6745357" y="1825624"/>
            <a:ext cx="4837035" cy="4351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37970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 xmlns:a16="http://schemas.microsoft.com/office/drawing/2014/main" id="{C0E864AF-C60A-485B-B4AB-C6662DA0634F}"/>
              </a:ext>
            </a:extLst>
          </p:cNvPr>
          <p:cNvGraphicFramePr/>
          <p:nvPr>
            <p:extLst>
              <p:ext uri="{D42A27DB-BD31-4B8C-83A1-F6EECF244321}">
                <p14:modId xmlns:p14="http://schemas.microsoft.com/office/powerpoint/2010/main" val="2204460893"/>
              </p:ext>
            </p:extLst>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a:extLst>
              <a:ext uri="{FF2B5EF4-FFF2-40B4-BE49-F238E27FC236}">
                <a16:creationId xmlns="" xmlns:a16="http://schemas.microsoft.com/office/drawing/2014/main" id="{E14DFF58-F60A-48E4-8D76-67B1FBA23A3D}"/>
              </a:ext>
            </a:extLst>
          </p:cNvPr>
          <p:cNvGraphicFramePr>
            <a:graphicFrameLocks noGrp="1"/>
          </p:cNvGraphicFramePr>
          <p:nvPr>
            <p:ph sz="half" idx="1"/>
            <p:extLst>
              <p:ext uri="{D42A27DB-BD31-4B8C-83A1-F6EECF244321}">
                <p14:modId xmlns:p14="http://schemas.microsoft.com/office/powerpoint/2010/main" val="507363345"/>
              </p:ext>
            </p:extLst>
          </p:nvPr>
        </p:nvGraphicFramePr>
        <p:xfrm>
          <a:off x="838200" y="1690688"/>
          <a:ext cx="5181600" cy="448627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6146" name="Picture 2" descr="Antisocial Behaviour - Origin Housing">
            <a:extLst>
              <a:ext uri="{FF2B5EF4-FFF2-40B4-BE49-F238E27FC236}">
                <a16:creationId xmlns="" xmlns:a16="http://schemas.microsoft.com/office/drawing/2014/main" id="{A1C544E3-7C9A-45F0-9D6B-A45EA7FC8070}"/>
              </a:ext>
            </a:extLst>
          </p:cNvPr>
          <p:cNvPicPr>
            <a:picLocks noGrp="1" noChangeAspect="1" noChangeArrowheads="1"/>
          </p:cNvPicPr>
          <p:nvPr>
            <p:ph sz="half" idx="2"/>
          </p:nvPr>
        </p:nvPicPr>
        <p:blipFill>
          <a:blip r:embed="rId12">
            <a:extLst>
              <a:ext uri="{28A0092B-C50C-407E-A947-70E740481C1C}">
                <a14:useLocalDpi xmlns:a14="http://schemas.microsoft.com/office/drawing/2010/main" val="0"/>
              </a:ext>
            </a:extLst>
          </a:blip>
          <a:srcRect/>
          <a:stretch>
            <a:fillRect/>
          </a:stretch>
        </p:blipFill>
        <p:spPr bwMode="auto">
          <a:xfrm>
            <a:off x="6172203" y="2067339"/>
            <a:ext cx="4424360" cy="41096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92420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273</TotalTime>
  <Words>745</Words>
  <Application>Microsoft Office PowerPoint</Application>
  <PresentationFormat>مخصص</PresentationFormat>
  <Paragraphs>48</Paragraphs>
  <Slides>17</Slides>
  <Notes>0</Notes>
  <HiddenSlides>0</HiddenSlides>
  <MMClips>0</MMClips>
  <ScaleCrop>false</ScaleCrop>
  <HeadingPairs>
    <vt:vector size="4" baseType="variant">
      <vt:variant>
        <vt:lpstr>نسق</vt:lpstr>
      </vt:variant>
      <vt:variant>
        <vt:i4>1</vt:i4>
      </vt:variant>
      <vt:variant>
        <vt:lpstr>عناوين الشرائح</vt:lpstr>
      </vt:variant>
      <vt:variant>
        <vt:i4>17</vt:i4>
      </vt:variant>
    </vt:vector>
  </HeadingPairs>
  <TitlesOfParts>
    <vt:vector size="18" baseType="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Ahmed Mishale</dc:creator>
  <cp:lastModifiedBy>Maher</cp:lastModifiedBy>
  <cp:revision>15</cp:revision>
  <dcterms:created xsi:type="dcterms:W3CDTF">2021-10-29T11:08:53Z</dcterms:created>
  <dcterms:modified xsi:type="dcterms:W3CDTF">2024-11-09T17:39:40Z</dcterms:modified>
</cp:coreProperties>
</file>