
<file path=[Content_Types].xml><?xml version="1.0" encoding="utf-8"?>
<Types xmlns="http://schemas.openxmlformats.org/package/2006/content-types">
  <Default ContentType="application/xml" Extension="xml"/>
  <Default ContentType="image/jpeg" Extension="jpg"/>
  <Default ContentType="image/png" Extension="png"/>
  <Default ContentType="application/vnd.openxmlformats-package.relationships+xml" Extension="rels"/>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3.xml"/>
  <Override ContentType="application/vnd.openxmlformats-officedocument.presentationml.notesSlide+xml" PartName="/ppt/notesSlides/notesSlide1.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6.xml"/>
  <Override ContentType="application/vnd.openxmlformats-officedocument.presentationml.notesSlide+xml" PartName="/ppt/notesSlides/notesSlide18.xml"/>
  <Override ContentType="application/vnd.openxmlformats-officedocument.presentationml.notesSlide+xml" PartName="/ppt/notesSlides/notesSlide5.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2.xml"/>
  <Override ContentType="application/vnd.openxmlformats-officedocument.presentationml.notesSlide+xml" PartName="/ppt/notesSlides/notesSlide11.xml"/>
  <Override ContentType="application/vnd.openxmlformats-officedocument.presentationml.notesSlide+xml" PartName="/ppt/notesSlides/notesSlide13.xml"/>
  <Override ContentType="application/vnd.openxmlformats-officedocument.presentationml.notesSlide+xml" PartName="/ppt/notesSlides/notesSlide10.xml"/>
  <Override ContentType="application/vnd.openxmlformats-officedocument.presentationml.notesSlide+xml" PartName="/ppt/notesSlides/notesSlide4.xml"/>
  <Override ContentType="application/vnd.openxmlformats-officedocument.presentationml.notesSlide+xml" PartName="/ppt/notesSlides/notesSlide17.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2.xml"/>
  <Override ContentType="application/vnd.openxmlformats-officedocument.theme+xml" PartName="/ppt/theme/theme1.xml"/>
  <Override ContentType="application/vnd.openxmlformats-officedocument.presentationml.slideMaster+xml" PartName="/ppt/slideMasters/slideMaster3.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Layout+xml" PartName="/ppt/slideLayouts/slideLayout3.xml"/>
  <Override ContentType="application/vnd.openxmlformats-officedocument.presentationml.slideLayout+xml" PartName="/ppt/slideLayouts/slideLayout1.xml"/>
  <Override ContentType="application/vnd.openxmlformats-officedocument.presentationml.slideLayout+xml" PartName="/ppt/slideLayouts/slideLayout19.xml"/>
  <Override ContentType="application/vnd.openxmlformats-officedocument.presentationml.slideLayout+xml" PartName="/ppt/slideLayouts/slideLayout18.xml"/>
  <Override ContentType="application/vnd.openxmlformats-officedocument.presentationml.slideLayout+xml" PartName="/ppt/slideLayouts/slideLayout4.xml"/>
  <Override ContentType="application/vnd.openxmlformats-officedocument.presentationml.slideLayout+xml" PartName="/ppt/slideLayouts/slideLayout9.xml"/>
  <Override ContentType="application/vnd.openxmlformats-officedocument.presentationml.slideLayout+xml" PartName="/ppt/slideLayouts/slideLayout12.xml"/>
  <Override ContentType="application/vnd.openxmlformats-officedocument.presentationml.slideLayout+xml" PartName="/ppt/slideLayouts/slideLayout11.xml"/>
  <Override ContentType="application/vnd.openxmlformats-officedocument.presentationml.slideLayout+xml" PartName="/ppt/slideLayouts/slideLayout10.xml"/>
  <Override ContentType="application/vnd.openxmlformats-officedocument.presentationml.slideLayout+xml" PartName="/ppt/slideLayouts/slideLayout5.xml"/>
  <Override ContentType="application/vnd.openxmlformats-officedocument.presentationml.slideLayout+xml" PartName="/ppt/slideLayouts/slideLayout22.xml"/>
  <Override ContentType="application/vnd.openxmlformats-officedocument.presentationml.slideLayout+xml" PartName="/ppt/slideLayouts/slideLayout14.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20.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3.xml"/>
  <Override ContentType="application/vnd.openxmlformats-officedocument.presentationml.slideLayout+xml" PartName="/ppt/slideLayouts/slideLayout21.xml"/>
  <Override ContentType="application/vnd.openxmlformats-officedocument.presentationml.slideLayout+xml" PartName="/ppt/slideLayouts/slideLayout6.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notesMaster+xml" PartName="/ppt/notesMasters/notesMaster1.xml"/>
  <Override ContentType="application/vnd.openxmlformats-officedocument.presentationml.slide+xml" PartName="/ppt/slides/slide10.xml"/>
  <Override ContentType="application/vnd.openxmlformats-officedocument.presentationml.slide+xml" PartName="/ppt/slides/slide8.xml"/>
  <Override ContentType="application/vnd.openxmlformats-officedocument.presentationml.slide+xml" PartName="/ppt/slides/slide16.xml"/>
  <Override ContentType="application/vnd.openxmlformats-officedocument.presentationml.slide+xml" PartName="/ppt/slides/slide11.xml"/>
  <Override ContentType="application/vnd.openxmlformats-officedocument.presentationml.slide+xml" PartName="/ppt/slides/slide4.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5.xml"/>
  <Override ContentType="application/vnd.openxmlformats-officedocument.presentationml.slide+xml" PartName="/ppt/slides/slide18.xml"/>
  <Override ContentType="application/vnd.openxmlformats-officedocument.presentationml.slide+xml" PartName="/ppt/slides/slide17.xml"/>
  <Override ContentType="application/vnd.openxmlformats-officedocument.presentationml.slide+xml" PartName="/ppt/slides/slide6.xml"/>
  <Override ContentType="application/vnd.openxmlformats-officedocument.presentationml.slide+xml" PartName="/ppt/slides/slide2.xml"/>
  <Override ContentType="application/vnd.openxmlformats-officedocument.presentationml.slide+xml" PartName="/ppt/slides/slide1.xml"/>
  <Override ContentType="application/vnd.openxmlformats-officedocument.presentationml.slide+xml" PartName="/ppt/slides/slide12.xml"/>
  <Override ContentType="application/vnd.openxmlformats-officedocument.presentationml.slide+xml" PartName="/ppt/slides/slide9.xml"/>
  <Override ContentType="application/vnd.openxmlformats-officedocument.presentationml.slide+xml" PartName="/ppt/slides/slide3.xml"/>
  <Override ContentType="application/vnd.openxmlformats-officedocument.presentationml.presentation.main+xml" PartName="/ppt/presentation.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70" r:id="rId3"/>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y="6858000" cx="9144000"/>
  <p:notesSz cx="7315200" cy="96012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8" Type="http://schemas.openxmlformats.org/officeDocument/2006/relationships/slide" Target="slides/slide12.xml"/><Relationship Id="rId5" Type="http://schemas.openxmlformats.org/officeDocument/2006/relationships/slideMaster" Target="slideMasters/slideMaster3.xml"/><Relationship Id="rId12" Type="http://schemas.openxmlformats.org/officeDocument/2006/relationships/slide" Target="slides/slide6.xml"/><Relationship Id="rId16" Type="http://schemas.openxmlformats.org/officeDocument/2006/relationships/slide" Target="slides/slide10.xml"/><Relationship Id="rId20" Type="http://schemas.openxmlformats.org/officeDocument/2006/relationships/slide" Target="slides/slide14.xml"/><Relationship Id="rId15" Type="http://schemas.openxmlformats.org/officeDocument/2006/relationships/slide" Target="slides/slide9.xml"/><Relationship Id="rId24" Type="http://schemas.openxmlformats.org/officeDocument/2006/relationships/slide" Target="slides/slide18.xml"/><Relationship Id="rId11" Type="http://schemas.openxmlformats.org/officeDocument/2006/relationships/slide" Target="slides/slide5.xml"/><Relationship Id="rId14" Type="http://schemas.openxmlformats.org/officeDocument/2006/relationships/slide" Target="slides/slide8.xml"/><Relationship Id="rId7" Type="http://schemas.openxmlformats.org/officeDocument/2006/relationships/slide" Target="slides/slide1.xml"/><Relationship Id="rId23" Type="http://schemas.openxmlformats.org/officeDocument/2006/relationships/slide" Target="slides/slide17.xml"/><Relationship Id="rId21" Type="http://schemas.openxmlformats.org/officeDocument/2006/relationships/slide" Target="slides/slide15.xml"/><Relationship Id="rId2"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13" Type="http://schemas.openxmlformats.org/officeDocument/2006/relationships/slide" Target="slides/slide7.xml"/><Relationship Id="rId8" Type="http://schemas.openxmlformats.org/officeDocument/2006/relationships/slide" Target="slides/slide2.xml"/><Relationship Id="rId17" Type="http://schemas.openxmlformats.org/officeDocument/2006/relationships/slide" Target="slides/slide11.xml"/><Relationship Id="rId4" Type="http://schemas.openxmlformats.org/officeDocument/2006/relationships/slideMaster" Target="slideMasters/slideMaster2.xml"/><Relationship Id="rId9" Type="http://schemas.openxmlformats.org/officeDocument/2006/relationships/slide" Target="slides/slide3.xml"/><Relationship Id="rId3" Type="http://schemas.openxmlformats.org/officeDocument/2006/relationships/slideMaster" Target="slideMasters/slideMaster1.xml"/><Relationship Id="rId6" Type="http://schemas.openxmlformats.org/officeDocument/2006/relationships/notesMaster" Target="notesMasters/notesMaster1.xml"/><Relationship Id="rId22" Type="http://schemas.openxmlformats.org/officeDocument/2006/relationships/slide" Target="slides/slide16.xml"/><Relationship Id="rId1" Type="http://schemas.openxmlformats.org/officeDocument/2006/relationships/theme" Target="theme/them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3170100" cy="479400"/>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1pPr>
            <a:lvl2pPr indent="0" lvl="1" marL="4572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2pPr>
            <a:lvl3pPr indent="0" lvl="2" marL="9144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3pPr>
            <a:lvl4pPr indent="0" lvl="3" marL="13716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4pPr>
            <a:lvl5pPr indent="0" lvl="4" marL="18288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5pPr>
            <a:lvl6pPr indent="0" lvl="5" marL="22860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6pPr>
            <a:lvl7pPr indent="0" lvl="6" marL="32004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7pPr>
            <a:lvl8pPr indent="0" lvl="7" marL="45720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8pPr>
            <a:lvl9pPr indent="0" lvl="8" marL="64008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9pPr>
          </a:lstStyle>
          <a:p/>
        </p:txBody>
      </p:sp>
      <p:sp>
        <p:nvSpPr>
          <p:cNvPr id="4" name="Shape 4"/>
          <p:cNvSpPr txBox="1"/>
          <p:nvPr>
            <p:ph idx="10" type="dt"/>
          </p:nvPr>
        </p:nvSpPr>
        <p:spPr>
          <a:xfrm>
            <a:off x="4143375" y="0"/>
            <a:ext cx="3170100" cy="479400"/>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1pPr>
            <a:lvl2pPr indent="0" lvl="1" marL="4572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2pPr>
            <a:lvl3pPr indent="0" lvl="2" marL="9144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3pPr>
            <a:lvl4pPr indent="0" lvl="3" marL="13716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4pPr>
            <a:lvl5pPr indent="0" lvl="4" marL="18288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5pPr>
            <a:lvl6pPr indent="0" lvl="5" marL="22860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6pPr>
            <a:lvl7pPr indent="0" lvl="6" marL="32004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7pPr>
            <a:lvl8pPr indent="0" lvl="7" marL="45720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8pPr>
            <a:lvl9pPr indent="0" lvl="8" marL="64008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9pPr>
          </a:lstStyle>
          <a:p/>
        </p:txBody>
      </p:sp>
      <p:sp>
        <p:nvSpPr>
          <p:cNvPr id="5" name="Shape 5"/>
          <p:cNvSpPr/>
          <p:nvPr>
            <p:ph idx="3"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a:headEnd len="med" w="med" type="none"/>
            <a:tailEnd len="med" w="med" type="none"/>
          </a:ln>
        </p:spPr>
      </p:sp>
      <p:sp>
        <p:nvSpPr>
          <p:cNvPr id="6" name="Shape 6"/>
          <p:cNvSpPr txBox="1"/>
          <p:nvPr>
            <p:ph idx="1" type="body"/>
          </p:nvPr>
        </p:nvSpPr>
        <p:spPr>
          <a:xfrm>
            <a:off x="731837" y="4560886"/>
            <a:ext cx="5851499" cy="4319699"/>
          </a:xfrm>
          <a:prstGeom prst="rect">
            <a:avLst/>
          </a:prstGeom>
          <a:noFill/>
          <a:ln>
            <a:noFill/>
          </a:ln>
        </p:spPr>
        <p:txBody>
          <a:bodyPr anchorCtr="0" anchor="t" bIns="91425" lIns="91425" rIns="91425" tIns="91425"/>
          <a:lstStyle>
            <a:lvl1pPr indent="0" lvl="0" marL="0" marR="0" rtl="0" algn="l">
              <a:spcBef>
                <a:spcPts val="0"/>
              </a:spcBef>
              <a:buNone/>
              <a:defRPr b="0" i="0" sz="1800" u="none" cap="none" strike="noStrike"/>
            </a:lvl1pPr>
            <a:lvl2pPr indent="0" lvl="1" marL="457200" marR="0" rtl="0" algn="l">
              <a:spcBef>
                <a:spcPts val="0"/>
              </a:spcBef>
              <a:buNone/>
              <a:defRPr b="0" i="0" sz="1800" u="none" cap="none" strike="noStrike"/>
            </a:lvl2pPr>
            <a:lvl3pPr indent="0" lvl="2" marL="914400" marR="0" rtl="0" algn="l">
              <a:spcBef>
                <a:spcPts val="0"/>
              </a:spcBef>
              <a:buNone/>
              <a:defRPr b="0" i="0" sz="1800" u="none" cap="none" strike="noStrike"/>
            </a:lvl3pPr>
            <a:lvl4pPr indent="0" lvl="3" marL="1371600" marR="0" rtl="0" algn="l">
              <a:spcBef>
                <a:spcPts val="0"/>
              </a:spcBef>
              <a:buNone/>
              <a:defRPr b="0" i="0" sz="1800" u="none" cap="none" strike="noStrike"/>
            </a:lvl4pPr>
            <a:lvl5pPr indent="0" lvl="4" marL="1828800" marR="0" rtl="0" algn="l">
              <a:spcBef>
                <a:spcPts val="0"/>
              </a:spcBef>
              <a:buNone/>
              <a:defRPr b="0" i="0" sz="1800" u="none" cap="none" strike="noStrike"/>
            </a:lvl5pPr>
            <a:lvl6pPr indent="0" lvl="5" marL="2286000" marR="0" rtl="0" algn="l">
              <a:spcBef>
                <a:spcPts val="0"/>
              </a:spcBef>
              <a:buNone/>
              <a:defRPr b="0" i="0" sz="1800" u="none" cap="none" strike="noStrike"/>
            </a:lvl6pPr>
            <a:lvl7pPr indent="0" lvl="6" marL="2743200" marR="0" rtl="0" algn="l">
              <a:spcBef>
                <a:spcPts val="0"/>
              </a:spcBef>
              <a:buNone/>
              <a:defRPr b="0" i="0" sz="1800" u="none" cap="none" strike="noStrike"/>
            </a:lvl7pPr>
            <a:lvl8pPr indent="0" lvl="7" marL="3200400" marR="0" rtl="0" algn="l">
              <a:spcBef>
                <a:spcPts val="0"/>
              </a:spcBef>
              <a:buNone/>
              <a:defRPr b="0" i="0" sz="1800" u="none" cap="none" strike="noStrike"/>
            </a:lvl8pPr>
            <a:lvl9pPr indent="0" lvl="8" marL="3657600" marR="0" rtl="0" algn="l">
              <a:spcBef>
                <a:spcPts val="0"/>
              </a:spcBef>
              <a:buNone/>
              <a:defRPr b="0" i="0" sz="1800" u="none" cap="none" strike="noStrike"/>
            </a:lvl9pPr>
          </a:lstStyle>
          <a:p/>
        </p:txBody>
      </p:sp>
      <p:sp>
        <p:nvSpPr>
          <p:cNvPr id="7" name="Shape 7"/>
          <p:cNvSpPr txBox="1"/>
          <p:nvPr>
            <p:ph idx="11" type="ftr"/>
          </p:nvPr>
        </p:nvSpPr>
        <p:spPr>
          <a:xfrm>
            <a:off x="0" y="9120187"/>
            <a:ext cx="3170100" cy="479400"/>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1pPr>
            <a:lvl2pPr indent="0" lvl="1" marL="4572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2pPr>
            <a:lvl3pPr indent="0" lvl="2" marL="9144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3pPr>
            <a:lvl4pPr indent="0" lvl="3" marL="13716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4pPr>
            <a:lvl5pPr indent="0" lvl="4" marL="18288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5pPr>
            <a:lvl6pPr indent="0" lvl="5" marL="22860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6pPr>
            <a:lvl7pPr indent="0" lvl="6" marL="32004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7pPr>
            <a:lvl8pPr indent="0" lvl="7" marL="45720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8pPr>
            <a:lvl9pPr indent="0" lvl="8" marL="6400800" marR="0" rtl="0" algn="ctr">
              <a:lnSpc>
                <a:spcPct val="100000"/>
              </a:lnSpc>
              <a:spcBef>
                <a:spcPts val="0"/>
              </a:spcBef>
              <a:spcAft>
                <a:spcPts val="0"/>
              </a:spcAft>
              <a:buNone/>
              <a:defRPr b="0" i="0" sz="2700" u="none" cap="none" strike="noStrike">
                <a:solidFill>
                  <a:srgbClr val="000000"/>
                </a:solidFill>
                <a:latin typeface="Arial"/>
                <a:ea typeface="Arial"/>
                <a:cs typeface="Arial"/>
                <a:sym typeface="Arial"/>
              </a:defRPr>
            </a:lvl9pPr>
          </a:lstStyle>
          <a:p/>
        </p:txBody>
      </p:sp>
      <p:sp>
        <p:nvSpPr>
          <p:cNvPr id="8" name="Shape 8"/>
          <p:cNvSpPr txBox="1"/>
          <p:nvPr>
            <p:ph idx="12" type="sldNum"/>
          </p:nvPr>
        </p:nvSpPr>
        <p:spPr>
          <a:xfrm>
            <a:off x="4143375" y="9120187"/>
            <a:ext cx="3170100" cy="479400"/>
          </a:xfrm>
          <a:prstGeom prst="rect">
            <a:avLst/>
          </a:prstGeom>
          <a:noFill/>
          <a:ln>
            <a:noFill/>
          </a:ln>
        </p:spPr>
        <p:txBody>
          <a:bodyPr anchorCtr="0" anchor="b" bIns="48500" lIns="97025" rIns="97025" tIns="48500">
            <a:noAutofit/>
          </a:bodyPr>
          <a:lstStyle/>
          <a:p>
            <a:pPr indent="0" lvl="0" marL="0" marR="0" rtl="0" algn="r">
              <a:lnSpc>
                <a:spcPct val="100000"/>
              </a:lnSpc>
              <a:spcBef>
                <a:spcPts val="0"/>
              </a:spcBef>
              <a:spcAft>
                <a:spcPts val="0"/>
              </a:spcAft>
              <a:buClr>
                <a:srgbClr val="000000"/>
              </a:buClr>
              <a:buSzPct val="25000"/>
              <a:buFont typeface="Arial"/>
              <a:buNone/>
            </a:pPr>
            <a:fld id="{00000000-1234-1234-1234-123412341234}" type="slidenum">
              <a:rPr b="0" i="0" lang="en-US" sz="1300" u="none" cap="none" strike="noStrike">
                <a:solidFill>
                  <a:srgbClr val="000000"/>
                </a:solidFill>
                <a:latin typeface="Arial"/>
                <a:ea typeface="Arial"/>
                <a:cs typeface="Arial"/>
                <a:sym typeface="Arial"/>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175" name="Shape 175"/>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9" name="Shape 229"/>
        <p:cNvGrpSpPr/>
        <p:nvPr/>
      </p:nvGrpSpPr>
      <p:grpSpPr>
        <a:xfrm>
          <a:off x="0" y="0"/>
          <a:ext cx="0" cy="0"/>
          <a:chOff x="0" y="0"/>
          <a:chExt cx="0" cy="0"/>
        </a:xfrm>
      </p:grpSpPr>
      <p:sp>
        <p:nvSpPr>
          <p:cNvPr id="230" name="Shape 230"/>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31" name="Shape 231"/>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38" name="Shape 238"/>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3" name="Shape 243"/>
        <p:cNvGrpSpPr/>
        <p:nvPr/>
      </p:nvGrpSpPr>
      <p:grpSpPr>
        <a:xfrm>
          <a:off x="0" y="0"/>
          <a:ext cx="0" cy="0"/>
          <a:chOff x="0" y="0"/>
          <a:chExt cx="0" cy="0"/>
        </a:xfrm>
      </p:grpSpPr>
      <p:sp>
        <p:nvSpPr>
          <p:cNvPr id="244" name="Shape 244"/>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45" name="Shape 245"/>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9" name="Shape 249"/>
        <p:cNvGrpSpPr/>
        <p:nvPr/>
      </p:nvGrpSpPr>
      <p:grpSpPr>
        <a:xfrm>
          <a:off x="0" y="0"/>
          <a:ext cx="0" cy="0"/>
          <a:chOff x="0" y="0"/>
          <a:chExt cx="0" cy="0"/>
        </a:xfrm>
      </p:grpSpPr>
      <p:sp>
        <p:nvSpPr>
          <p:cNvPr id="250" name="Shape 250"/>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51" name="Shape 251"/>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57" name="Shape 257"/>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1" name="Shape 261"/>
        <p:cNvGrpSpPr/>
        <p:nvPr/>
      </p:nvGrpSpPr>
      <p:grpSpPr>
        <a:xfrm>
          <a:off x="0" y="0"/>
          <a:ext cx="0" cy="0"/>
          <a:chOff x="0" y="0"/>
          <a:chExt cx="0" cy="0"/>
        </a:xfrm>
      </p:grpSpPr>
      <p:sp>
        <p:nvSpPr>
          <p:cNvPr id="262" name="Shape 262"/>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63" name="Shape 263"/>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7" name="Shape 267"/>
        <p:cNvGrpSpPr/>
        <p:nvPr/>
      </p:nvGrpSpPr>
      <p:grpSpPr>
        <a:xfrm>
          <a:off x="0" y="0"/>
          <a:ext cx="0" cy="0"/>
          <a:chOff x="0" y="0"/>
          <a:chExt cx="0" cy="0"/>
        </a:xfrm>
      </p:grpSpPr>
      <p:sp>
        <p:nvSpPr>
          <p:cNvPr id="268" name="Shape 268"/>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69" name="Shape 269"/>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3" name="Shape 273"/>
        <p:cNvGrpSpPr/>
        <p:nvPr/>
      </p:nvGrpSpPr>
      <p:grpSpPr>
        <a:xfrm>
          <a:off x="0" y="0"/>
          <a:ext cx="0" cy="0"/>
          <a:chOff x="0" y="0"/>
          <a:chExt cx="0" cy="0"/>
        </a:xfrm>
      </p:grpSpPr>
      <p:sp>
        <p:nvSpPr>
          <p:cNvPr id="274" name="Shape 274"/>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75" name="Shape 275"/>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9" name="Shape 279"/>
        <p:cNvGrpSpPr/>
        <p:nvPr/>
      </p:nvGrpSpPr>
      <p:grpSpPr>
        <a:xfrm>
          <a:off x="0" y="0"/>
          <a:ext cx="0" cy="0"/>
          <a:chOff x="0" y="0"/>
          <a:chExt cx="0" cy="0"/>
        </a:xfrm>
      </p:grpSpPr>
      <p:sp>
        <p:nvSpPr>
          <p:cNvPr id="280" name="Shape 280"/>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81" name="Shape 281"/>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180" name="Shape 180"/>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4" name="Shape 184"/>
        <p:cNvGrpSpPr/>
        <p:nvPr/>
      </p:nvGrpSpPr>
      <p:grpSpPr>
        <a:xfrm>
          <a:off x="0" y="0"/>
          <a:ext cx="0" cy="0"/>
          <a:chOff x="0" y="0"/>
          <a:chExt cx="0" cy="0"/>
        </a:xfrm>
      </p:grpSpPr>
      <p:sp>
        <p:nvSpPr>
          <p:cNvPr id="185" name="Shape 185"/>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186" name="Shape 186"/>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193" name="Shape 193"/>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7" name="Shape 197"/>
        <p:cNvGrpSpPr/>
        <p:nvPr/>
      </p:nvGrpSpPr>
      <p:grpSpPr>
        <a:xfrm>
          <a:off x="0" y="0"/>
          <a:ext cx="0" cy="0"/>
          <a:chOff x="0" y="0"/>
          <a:chExt cx="0" cy="0"/>
        </a:xfrm>
      </p:grpSpPr>
      <p:sp>
        <p:nvSpPr>
          <p:cNvPr id="198" name="Shape 198"/>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199" name="Shape 199"/>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2" name="Shape 202"/>
        <p:cNvGrpSpPr/>
        <p:nvPr/>
      </p:nvGrpSpPr>
      <p:grpSpPr>
        <a:xfrm>
          <a:off x="0" y="0"/>
          <a:ext cx="0" cy="0"/>
          <a:chOff x="0" y="0"/>
          <a:chExt cx="0" cy="0"/>
        </a:xfrm>
      </p:grpSpPr>
      <p:sp>
        <p:nvSpPr>
          <p:cNvPr id="203" name="Shape 203"/>
          <p:cNvSpPr txBox="1"/>
          <p:nvPr/>
        </p:nvSpPr>
        <p:spPr>
          <a:xfrm>
            <a:off x="4143375" y="9120187"/>
            <a:ext cx="3170100" cy="479400"/>
          </a:xfrm>
          <a:prstGeom prst="rect">
            <a:avLst/>
          </a:prstGeom>
          <a:noFill/>
          <a:ln>
            <a:noFill/>
          </a:ln>
        </p:spPr>
        <p:txBody>
          <a:bodyPr anchorCtr="0" anchor="b" bIns="48500" lIns="97025" rIns="97025" tIns="48500">
            <a:noAutofit/>
          </a:bodyPr>
          <a:lstStyle/>
          <a:p>
            <a:pPr indent="0" lvl="0" marL="0" marR="0" rtl="0" algn="r">
              <a:lnSpc>
                <a:spcPct val="100000"/>
              </a:lnSpc>
              <a:spcBef>
                <a:spcPts val="0"/>
              </a:spcBef>
              <a:spcAft>
                <a:spcPts val="0"/>
              </a:spcAft>
              <a:buClr>
                <a:srgbClr val="000000"/>
              </a:buClr>
              <a:buSzPct val="25000"/>
              <a:buFont typeface="Arial"/>
              <a:buNone/>
            </a:pPr>
            <a:fld id="{00000000-1234-1234-1234-123412341234}" type="slidenum">
              <a:rPr b="0" i="0" lang="en-US" sz="1300" u="none">
                <a:solidFill>
                  <a:srgbClr val="000000"/>
                </a:solidFill>
                <a:latin typeface="Arial"/>
                <a:ea typeface="Arial"/>
                <a:cs typeface="Arial"/>
                <a:sym typeface="Arial"/>
              </a:rPr>
              <a:t>‹#›</a:t>
            </a:fld>
          </a:p>
        </p:txBody>
      </p:sp>
      <p:sp>
        <p:nvSpPr>
          <p:cNvPr id="204" name="Shape 204"/>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a:noFill/>
          <a:ln>
            <a:noFill/>
          </a:ln>
        </p:spPr>
      </p:sp>
      <p:sp>
        <p:nvSpPr>
          <p:cNvPr id="205" name="Shape 205"/>
          <p:cNvSpPr txBox="1"/>
          <p:nvPr>
            <p:ph idx="1" type="body"/>
          </p:nvPr>
        </p:nvSpPr>
        <p:spPr>
          <a:xfrm>
            <a:off x="731837" y="4560886"/>
            <a:ext cx="5851499" cy="4319699"/>
          </a:xfrm>
          <a:prstGeom prst="rect">
            <a:avLst/>
          </a:prstGeom>
          <a:noFill/>
          <a:ln>
            <a:noFill/>
          </a:ln>
        </p:spPr>
        <p:txBody>
          <a:bodyPr anchorCtr="0" anchor="t" bIns="48500" lIns="97025" rIns="97025" tIns="48500">
            <a:noAutofit/>
          </a:bodyPr>
          <a:lstStyle/>
          <a:p>
            <a:pPr indent="0" lvl="0" marL="0" rtl="0" algn="l">
              <a:spcBef>
                <a:spcPts val="0"/>
              </a:spcBef>
              <a:buSzPct val="250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9" name="Shape 209"/>
        <p:cNvGrpSpPr/>
        <p:nvPr/>
      </p:nvGrpSpPr>
      <p:grpSpPr>
        <a:xfrm>
          <a:off x="0" y="0"/>
          <a:ext cx="0" cy="0"/>
          <a:chOff x="0" y="0"/>
          <a:chExt cx="0" cy="0"/>
        </a:xfrm>
      </p:grpSpPr>
      <p:sp>
        <p:nvSpPr>
          <p:cNvPr id="210" name="Shape 210"/>
          <p:cNvSpPr txBox="1"/>
          <p:nvPr/>
        </p:nvSpPr>
        <p:spPr>
          <a:xfrm>
            <a:off x="4143375" y="9120187"/>
            <a:ext cx="3170100" cy="479400"/>
          </a:xfrm>
          <a:prstGeom prst="rect">
            <a:avLst/>
          </a:prstGeom>
          <a:noFill/>
          <a:ln>
            <a:noFill/>
          </a:ln>
        </p:spPr>
        <p:txBody>
          <a:bodyPr anchorCtr="0" anchor="b" bIns="48500" lIns="97025" rIns="97025" tIns="48500">
            <a:noAutofit/>
          </a:bodyPr>
          <a:lstStyle/>
          <a:p>
            <a:pPr indent="0" lvl="0" marL="0" marR="0" rtl="0" algn="r">
              <a:lnSpc>
                <a:spcPct val="100000"/>
              </a:lnSpc>
              <a:spcBef>
                <a:spcPts val="0"/>
              </a:spcBef>
              <a:spcAft>
                <a:spcPts val="0"/>
              </a:spcAft>
              <a:buClr>
                <a:srgbClr val="000000"/>
              </a:buClr>
              <a:buSzPct val="25000"/>
              <a:buFont typeface="Arial"/>
              <a:buNone/>
            </a:pPr>
            <a:fld id="{00000000-1234-1234-1234-123412341234}" type="slidenum">
              <a:rPr b="0" i="0" lang="en-US" sz="1300" u="none">
                <a:solidFill>
                  <a:srgbClr val="000000"/>
                </a:solidFill>
                <a:latin typeface="Arial"/>
                <a:ea typeface="Arial"/>
                <a:cs typeface="Arial"/>
                <a:sym typeface="Arial"/>
              </a:rPr>
              <a:t>‹#›</a:t>
            </a:fld>
          </a:p>
        </p:txBody>
      </p:sp>
      <p:sp>
        <p:nvSpPr>
          <p:cNvPr id="211" name="Shape 211"/>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a:noFill/>
          <a:ln>
            <a:noFill/>
          </a:ln>
        </p:spPr>
      </p:sp>
      <p:sp>
        <p:nvSpPr>
          <p:cNvPr id="212" name="Shape 212"/>
          <p:cNvSpPr txBox="1"/>
          <p:nvPr>
            <p:ph idx="1" type="body"/>
          </p:nvPr>
        </p:nvSpPr>
        <p:spPr>
          <a:xfrm>
            <a:off x="731837" y="4560886"/>
            <a:ext cx="5851499" cy="4319699"/>
          </a:xfrm>
          <a:prstGeom prst="rect">
            <a:avLst/>
          </a:prstGeom>
          <a:noFill/>
          <a:ln>
            <a:noFill/>
          </a:ln>
        </p:spPr>
        <p:txBody>
          <a:bodyPr anchorCtr="0" anchor="t" bIns="48500" lIns="97025" rIns="97025" tIns="48500">
            <a:noAutofit/>
          </a:bodyPr>
          <a:lstStyle/>
          <a:p>
            <a:pPr indent="0" lvl="0" marL="0" rtl="0" algn="l">
              <a:spcBef>
                <a:spcPts val="0"/>
              </a:spcBef>
              <a:buSzPct val="250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19" name="Shape 219"/>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731837" y="4560886"/>
            <a:ext cx="5851499" cy="4319699"/>
          </a:xfrm>
          <a:prstGeom prst="rect">
            <a:avLst/>
          </a:prstGeom>
        </p:spPr>
        <p:txBody>
          <a:bodyPr anchorCtr="0" anchor="t" bIns="91425" lIns="91425" rIns="91425" tIns="91425">
            <a:noAutofit/>
          </a:bodyPr>
          <a:lstStyle/>
          <a:p>
            <a:pPr lvl="0">
              <a:spcBef>
                <a:spcPts val="0"/>
              </a:spcBef>
              <a:buNone/>
            </a:pPr>
            <a:r>
              <a:t/>
            </a:r>
            <a:endParaRPr/>
          </a:p>
        </p:txBody>
      </p:sp>
      <p:sp>
        <p:nvSpPr>
          <p:cNvPr id="225" name="Shape 225"/>
          <p:cNvSpPr/>
          <p:nvPr>
            <p:ph idx="2" type="sldImg"/>
          </p:nvPr>
        </p:nvSpPr>
        <p:spPr>
          <a:xfrm>
            <a:off x="1257300" y="720725"/>
            <a:ext cx="4800600" cy="36006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17" name="Shape 17"/>
        <p:cNvGrpSpPr/>
        <p:nvPr/>
      </p:nvGrpSpPr>
      <p:grpSpPr>
        <a:xfrm>
          <a:off x="0" y="0"/>
          <a:ext cx="0" cy="0"/>
          <a:chOff x="0" y="0"/>
          <a:chExt cx="0" cy="0"/>
        </a:xfrm>
      </p:grpSpPr>
      <p:sp>
        <p:nvSpPr>
          <p:cNvPr id="18" name="Shape 18"/>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rtl="0" algn="ctr">
              <a:spcBef>
                <a:spcPts val="0"/>
              </a:spcBef>
              <a:spcAft>
                <a:spcPts val="0"/>
              </a:spcAft>
              <a:buNone/>
              <a:defRPr/>
            </a:lvl1pPr>
            <a:lvl2pPr indent="0" lvl="1" marL="0" rtl="0" algn="ctr">
              <a:spcBef>
                <a:spcPts val="0"/>
              </a:spcBef>
              <a:spcAft>
                <a:spcPts val="0"/>
              </a:spcAft>
              <a:buNone/>
              <a:defRPr/>
            </a:lvl2pPr>
            <a:lvl3pPr indent="0" lvl="2" marL="0" rtl="0" algn="ctr">
              <a:spcBef>
                <a:spcPts val="0"/>
              </a:spcBef>
              <a:spcAft>
                <a:spcPts val="0"/>
              </a:spcAft>
              <a:buNone/>
              <a:defRPr/>
            </a:lvl3pPr>
            <a:lvl4pPr indent="0" lvl="3" marL="0" rtl="0" algn="ctr">
              <a:spcBef>
                <a:spcPts val="0"/>
              </a:spcBef>
              <a:spcAft>
                <a:spcPts val="0"/>
              </a:spcAft>
              <a:buNone/>
              <a:defRPr/>
            </a:lvl4pPr>
            <a:lvl5pPr indent="0" lvl="4" marL="0" rtl="0" algn="ctr">
              <a:spcBef>
                <a:spcPts val="0"/>
              </a:spcBef>
              <a:spcAft>
                <a:spcPts val="0"/>
              </a:spcAft>
              <a:buNone/>
              <a:defRPr/>
            </a:lvl5pPr>
            <a:lvl6pPr indent="0" lvl="5" marL="457200" rtl="0" algn="ctr">
              <a:spcBef>
                <a:spcPts val="0"/>
              </a:spcBef>
              <a:spcAft>
                <a:spcPts val="0"/>
              </a:spcAft>
              <a:buNone/>
              <a:defRPr/>
            </a:lvl6pPr>
            <a:lvl7pPr indent="0" lvl="6" marL="914400" rtl="0" algn="ctr">
              <a:spcBef>
                <a:spcPts val="0"/>
              </a:spcBef>
              <a:spcAft>
                <a:spcPts val="0"/>
              </a:spcAft>
              <a:buNone/>
              <a:defRPr/>
            </a:lvl7pPr>
            <a:lvl8pPr indent="0" lvl="7" marL="1371600" rtl="0" algn="ctr">
              <a:spcBef>
                <a:spcPts val="0"/>
              </a:spcBef>
              <a:spcAft>
                <a:spcPts val="0"/>
              </a:spcAft>
              <a:buNone/>
              <a:defRPr/>
            </a:lvl8pPr>
            <a:lvl9pPr indent="0" lvl="8" marL="1828800" rtl="0" algn="ctr">
              <a:spcBef>
                <a:spcPts val="0"/>
              </a:spcBef>
              <a:spcAft>
                <a:spcPts val="0"/>
              </a:spcAft>
              <a:buNone/>
              <a:defRPr/>
            </a:lvl9pPr>
          </a:lstStyle>
          <a:p/>
        </p:txBody>
      </p:sp>
      <p:sp>
        <p:nvSpPr>
          <p:cNvPr id="19" name="Shape 19"/>
          <p:cNvSpPr txBox="1"/>
          <p:nvPr>
            <p:ph idx="1" type="body"/>
          </p:nvPr>
        </p:nvSpPr>
        <p:spPr>
          <a:xfrm>
            <a:off x="457200" y="1600200"/>
            <a:ext cx="8229600" cy="4526100"/>
          </a:xfrm>
          <a:prstGeom prst="rect">
            <a:avLst/>
          </a:prstGeom>
          <a:noFill/>
          <a:ln>
            <a:noFill/>
          </a:ln>
        </p:spPr>
        <p:txBody>
          <a:bodyPr anchorCtr="0" anchor="t" bIns="91425" lIns="91425" rIns="91425" tIns="91425"/>
          <a:lstStyle>
            <a:lvl1pPr indent="-228600" lvl="0" marL="342900" rtl="0" algn="l">
              <a:spcBef>
                <a:spcPts val="360"/>
              </a:spcBef>
              <a:spcAft>
                <a:spcPts val="0"/>
              </a:spcAft>
              <a:buClr>
                <a:schemeClr val="dk1"/>
              </a:buClr>
              <a:defRPr/>
            </a:lvl1pPr>
            <a:lvl2pPr indent="-171450" lvl="1" marL="742950" rtl="0" algn="l">
              <a:spcBef>
                <a:spcPts val="360"/>
              </a:spcBef>
              <a:spcAft>
                <a:spcPts val="0"/>
              </a:spcAft>
              <a:buClr>
                <a:schemeClr val="dk1"/>
              </a:buClr>
              <a:defRPr/>
            </a:lvl2pPr>
            <a:lvl3pPr indent="-114300" lvl="2" marL="1143000" rtl="0" algn="l">
              <a:spcBef>
                <a:spcPts val="360"/>
              </a:spcBef>
              <a:spcAft>
                <a:spcPts val="0"/>
              </a:spcAft>
              <a:buClr>
                <a:schemeClr val="dk1"/>
              </a:buClr>
              <a:defRPr/>
            </a:lvl3pPr>
            <a:lvl4pPr indent="-114300" lvl="3" marL="1600200" rtl="0" algn="l">
              <a:spcBef>
                <a:spcPts val="360"/>
              </a:spcBef>
              <a:spcAft>
                <a:spcPts val="0"/>
              </a:spcAft>
              <a:buClr>
                <a:schemeClr val="dk1"/>
              </a:buClr>
              <a:defRPr/>
            </a:lvl4pPr>
            <a:lvl5pPr indent="-114300" lvl="4" marL="2057400" rtl="0" algn="l">
              <a:spcBef>
                <a:spcPts val="360"/>
              </a:spcBef>
              <a:spcAft>
                <a:spcPts val="0"/>
              </a:spcAft>
              <a:buClr>
                <a:schemeClr val="dk1"/>
              </a:buClr>
              <a:defRPr/>
            </a:lvl5pPr>
            <a:lvl6pPr indent="-114300" lvl="5" marL="2514600" rtl="0" algn="l">
              <a:spcBef>
                <a:spcPts val="360"/>
              </a:spcBef>
              <a:spcAft>
                <a:spcPts val="0"/>
              </a:spcAft>
              <a:buClr>
                <a:schemeClr val="dk1"/>
              </a:buClr>
              <a:defRPr/>
            </a:lvl6pPr>
            <a:lvl7pPr indent="-114300" lvl="6" marL="2971800" rtl="0" algn="l">
              <a:spcBef>
                <a:spcPts val="360"/>
              </a:spcBef>
              <a:spcAft>
                <a:spcPts val="0"/>
              </a:spcAft>
              <a:buClr>
                <a:schemeClr val="dk1"/>
              </a:buClr>
              <a:defRPr/>
            </a:lvl7pPr>
            <a:lvl8pPr indent="-114300" lvl="7" marL="3429000" rtl="0" algn="l">
              <a:spcBef>
                <a:spcPts val="360"/>
              </a:spcBef>
              <a:spcAft>
                <a:spcPts val="0"/>
              </a:spcAft>
              <a:buClr>
                <a:schemeClr val="dk1"/>
              </a:buClr>
              <a:defRPr/>
            </a:lvl8pPr>
            <a:lvl9pPr indent="-114300" lvl="8" marL="3886200" rtl="0" algn="l">
              <a:spcBef>
                <a:spcPts val="360"/>
              </a:spcBef>
              <a:spcAft>
                <a:spcPts val="0"/>
              </a:spcAft>
              <a:buClr>
                <a:schemeClr val="dk1"/>
              </a:buClr>
              <a:defRPr/>
            </a:lvl9pPr>
          </a:lstStyle>
          <a:p/>
        </p:txBody>
      </p:sp>
      <p:sp>
        <p:nvSpPr>
          <p:cNvPr id="20" name="Shape 20"/>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21" name="Shape 21"/>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22" name="Shape 22"/>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74" name="Shape 74"/>
        <p:cNvGrpSpPr/>
        <p:nvPr/>
      </p:nvGrpSpPr>
      <p:grpSpPr>
        <a:xfrm>
          <a:off x="0" y="0"/>
          <a:ext cx="0" cy="0"/>
          <a:chOff x="0" y="0"/>
          <a:chExt cx="0" cy="0"/>
        </a:xfrm>
      </p:grpSpPr>
      <p:sp>
        <p:nvSpPr>
          <p:cNvPr id="75" name="Shape 75"/>
          <p:cNvSpPr txBox="1"/>
          <p:nvPr>
            <p:ph type="title"/>
          </p:nvPr>
        </p:nvSpPr>
        <p:spPr>
          <a:xfrm>
            <a:off x="722312" y="4406900"/>
            <a:ext cx="7772400" cy="1362000"/>
          </a:xfrm>
          <a:prstGeom prst="rect">
            <a:avLst/>
          </a:prstGeom>
          <a:noFill/>
          <a:ln>
            <a:noFill/>
          </a:ln>
        </p:spPr>
        <p:txBody>
          <a:bodyPr anchorCtr="0" anchor="t" bIns="91425" lIns="91425" rIns="91425" tIns="91425"/>
          <a:lstStyle>
            <a:lvl1pPr indent="0" lvl="0" marL="0" rtl="0" algn="r">
              <a:spcBef>
                <a:spcPts val="0"/>
              </a:spcBef>
              <a:spcAft>
                <a:spcPts val="0"/>
              </a:spcAft>
              <a:buNone/>
              <a:defRPr b="1" sz="4000" cap="none"/>
            </a:lvl1pPr>
            <a:lvl2pPr indent="0" lvl="1" marL="0" rtl="0" algn="ctr">
              <a:spcBef>
                <a:spcPts val="0"/>
              </a:spcBef>
              <a:spcAft>
                <a:spcPts val="0"/>
              </a:spcAft>
              <a:buNone/>
              <a:defRPr/>
            </a:lvl2pPr>
            <a:lvl3pPr indent="0" lvl="2" marL="0" rtl="0" algn="ctr">
              <a:spcBef>
                <a:spcPts val="0"/>
              </a:spcBef>
              <a:spcAft>
                <a:spcPts val="0"/>
              </a:spcAft>
              <a:buNone/>
              <a:defRPr/>
            </a:lvl3pPr>
            <a:lvl4pPr indent="0" lvl="3" marL="0" rtl="0" algn="ctr">
              <a:spcBef>
                <a:spcPts val="0"/>
              </a:spcBef>
              <a:spcAft>
                <a:spcPts val="0"/>
              </a:spcAft>
              <a:buNone/>
              <a:defRPr/>
            </a:lvl4pPr>
            <a:lvl5pPr indent="0" lvl="4" marL="0" rtl="0" algn="ctr">
              <a:spcBef>
                <a:spcPts val="0"/>
              </a:spcBef>
              <a:spcAft>
                <a:spcPts val="0"/>
              </a:spcAft>
              <a:buNone/>
              <a:defRPr/>
            </a:lvl5pPr>
            <a:lvl6pPr indent="0" lvl="5" marL="457200" rtl="0" algn="ctr">
              <a:spcBef>
                <a:spcPts val="0"/>
              </a:spcBef>
              <a:spcAft>
                <a:spcPts val="0"/>
              </a:spcAft>
              <a:buNone/>
              <a:defRPr/>
            </a:lvl6pPr>
            <a:lvl7pPr indent="0" lvl="6" marL="914400" rtl="0" algn="ctr">
              <a:spcBef>
                <a:spcPts val="0"/>
              </a:spcBef>
              <a:spcAft>
                <a:spcPts val="0"/>
              </a:spcAft>
              <a:buNone/>
              <a:defRPr/>
            </a:lvl7pPr>
            <a:lvl8pPr indent="0" lvl="7" marL="1371600" rtl="0" algn="ctr">
              <a:spcBef>
                <a:spcPts val="0"/>
              </a:spcBef>
              <a:spcAft>
                <a:spcPts val="0"/>
              </a:spcAft>
              <a:buNone/>
              <a:defRPr/>
            </a:lvl8pPr>
            <a:lvl9pPr indent="0" lvl="8" marL="1828800" rtl="0" algn="ctr">
              <a:spcBef>
                <a:spcPts val="0"/>
              </a:spcBef>
              <a:spcAft>
                <a:spcPts val="0"/>
              </a:spcAft>
              <a:buNone/>
              <a:defRPr/>
            </a:lvl9pPr>
          </a:lstStyle>
          <a:p/>
        </p:txBody>
      </p:sp>
      <p:sp>
        <p:nvSpPr>
          <p:cNvPr id="76" name="Shape 76"/>
          <p:cNvSpPr txBox="1"/>
          <p:nvPr>
            <p:ph idx="1" type="body"/>
          </p:nvPr>
        </p:nvSpPr>
        <p:spPr>
          <a:xfrm>
            <a:off x="722312" y="2906713"/>
            <a:ext cx="7772400" cy="1500300"/>
          </a:xfrm>
          <a:prstGeom prst="rect">
            <a:avLst/>
          </a:prstGeom>
          <a:noFill/>
          <a:ln>
            <a:noFill/>
          </a:ln>
        </p:spPr>
        <p:txBody>
          <a:bodyPr anchorCtr="0" anchor="b" bIns="91425" lIns="91425" rIns="91425" tIns="91425"/>
          <a:lstStyle>
            <a:lvl1pPr indent="0" lvl="0" marL="0" rtl="0" algn="l">
              <a:spcBef>
                <a:spcPts val="400"/>
              </a:spcBef>
              <a:spcAft>
                <a:spcPts val="0"/>
              </a:spcAft>
              <a:buClr>
                <a:schemeClr val="dk1"/>
              </a:buClr>
              <a:buFont typeface="Arial"/>
              <a:buNone/>
              <a:defRPr sz="2000"/>
            </a:lvl1pPr>
            <a:lvl2pPr indent="0" lvl="1" marL="457200" rtl="0" algn="l">
              <a:spcBef>
                <a:spcPts val="360"/>
              </a:spcBef>
              <a:spcAft>
                <a:spcPts val="0"/>
              </a:spcAft>
              <a:buClr>
                <a:schemeClr val="dk1"/>
              </a:buClr>
              <a:buFont typeface="Arial"/>
              <a:buNone/>
              <a:defRPr sz="1800"/>
            </a:lvl2pPr>
            <a:lvl3pPr indent="0" lvl="2" marL="914400" rtl="0" algn="l">
              <a:spcBef>
                <a:spcPts val="320"/>
              </a:spcBef>
              <a:spcAft>
                <a:spcPts val="0"/>
              </a:spcAft>
              <a:buClr>
                <a:schemeClr val="dk1"/>
              </a:buClr>
              <a:buFont typeface="Arial"/>
              <a:buNone/>
              <a:defRPr sz="1600"/>
            </a:lvl3pPr>
            <a:lvl4pPr indent="0" lvl="3" marL="1371600" rtl="0" algn="l">
              <a:spcBef>
                <a:spcPts val="280"/>
              </a:spcBef>
              <a:spcAft>
                <a:spcPts val="0"/>
              </a:spcAft>
              <a:buClr>
                <a:schemeClr val="dk1"/>
              </a:buClr>
              <a:buFont typeface="Arial"/>
              <a:buNone/>
              <a:defRPr sz="1400"/>
            </a:lvl4pPr>
            <a:lvl5pPr indent="0" lvl="4" marL="1828800" rtl="0" algn="l">
              <a:spcBef>
                <a:spcPts val="280"/>
              </a:spcBef>
              <a:spcAft>
                <a:spcPts val="0"/>
              </a:spcAft>
              <a:buClr>
                <a:schemeClr val="dk1"/>
              </a:buClr>
              <a:buFont typeface="Arial"/>
              <a:buNone/>
              <a:defRPr sz="1400"/>
            </a:lvl5pPr>
            <a:lvl6pPr indent="0" lvl="5" marL="2286000" rtl="0" algn="l">
              <a:spcBef>
                <a:spcPts val="280"/>
              </a:spcBef>
              <a:spcAft>
                <a:spcPts val="0"/>
              </a:spcAft>
              <a:buClr>
                <a:schemeClr val="dk1"/>
              </a:buClr>
              <a:buFont typeface="Arial"/>
              <a:buNone/>
              <a:defRPr sz="1400"/>
            </a:lvl6pPr>
            <a:lvl7pPr indent="0" lvl="6" marL="2743200" rtl="0" algn="l">
              <a:spcBef>
                <a:spcPts val="280"/>
              </a:spcBef>
              <a:spcAft>
                <a:spcPts val="0"/>
              </a:spcAft>
              <a:buClr>
                <a:schemeClr val="dk1"/>
              </a:buClr>
              <a:buFont typeface="Arial"/>
              <a:buNone/>
              <a:defRPr sz="1400"/>
            </a:lvl7pPr>
            <a:lvl8pPr indent="0" lvl="7" marL="3200400" rtl="0" algn="l">
              <a:spcBef>
                <a:spcPts val="280"/>
              </a:spcBef>
              <a:spcAft>
                <a:spcPts val="0"/>
              </a:spcAft>
              <a:buClr>
                <a:schemeClr val="dk1"/>
              </a:buClr>
              <a:buFont typeface="Arial"/>
              <a:buNone/>
              <a:defRPr sz="1400"/>
            </a:lvl8pPr>
            <a:lvl9pPr indent="0" lvl="8" marL="3657600" rtl="0" algn="l">
              <a:spcBef>
                <a:spcPts val="280"/>
              </a:spcBef>
              <a:spcAft>
                <a:spcPts val="0"/>
              </a:spcAft>
              <a:buClr>
                <a:schemeClr val="dk1"/>
              </a:buClr>
              <a:buFont typeface="Arial"/>
              <a:buNone/>
              <a:defRPr sz="1400"/>
            </a:lvl9pPr>
          </a:lstStyle>
          <a:p/>
        </p:txBody>
      </p:sp>
      <p:sp>
        <p:nvSpPr>
          <p:cNvPr id="77" name="Shape 77"/>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78" name="Shape 78"/>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79" name="Shape 79"/>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80" name="Shape 80"/>
        <p:cNvGrpSpPr/>
        <p:nvPr/>
      </p:nvGrpSpPr>
      <p:grpSpPr>
        <a:xfrm>
          <a:off x="0" y="0"/>
          <a:ext cx="0" cy="0"/>
          <a:chOff x="0" y="0"/>
          <a:chExt cx="0" cy="0"/>
        </a:xfrm>
      </p:grpSpPr>
      <p:sp>
        <p:nvSpPr>
          <p:cNvPr id="81" name="Shape 81"/>
          <p:cNvSpPr txBox="1"/>
          <p:nvPr>
            <p:ph type="ctrTitle"/>
          </p:nvPr>
        </p:nvSpPr>
        <p:spPr>
          <a:xfrm>
            <a:off x="685800" y="2130425"/>
            <a:ext cx="7772400" cy="1470000"/>
          </a:xfrm>
          <a:prstGeom prst="rect">
            <a:avLst/>
          </a:prstGeom>
          <a:noFill/>
          <a:ln>
            <a:noFill/>
          </a:ln>
        </p:spPr>
        <p:txBody>
          <a:bodyPr anchorCtr="0" anchor="ctr" bIns="91425" lIns="91425" rIns="91425" tIns="91425"/>
          <a:lstStyle>
            <a:lvl1pPr indent="0" lvl="0" marL="0" rtl="0" algn="ctr">
              <a:spcBef>
                <a:spcPts val="0"/>
              </a:spcBef>
              <a:spcAft>
                <a:spcPts val="0"/>
              </a:spcAft>
              <a:buNone/>
              <a:defRPr/>
            </a:lvl1pPr>
            <a:lvl2pPr indent="0" lvl="1" marL="0" rtl="0" algn="ctr">
              <a:spcBef>
                <a:spcPts val="0"/>
              </a:spcBef>
              <a:spcAft>
                <a:spcPts val="0"/>
              </a:spcAft>
              <a:buNone/>
              <a:defRPr/>
            </a:lvl2pPr>
            <a:lvl3pPr indent="0" lvl="2" marL="0" rtl="0" algn="ctr">
              <a:spcBef>
                <a:spcPts val="0"/>
              </a:spcBef>
              <a:spcAft>
                <a:spcPts val="0"/>
              </a:spcAft>
              <a:buNone/>
              <a:defRPr/>
            </a:lvl3pPr>
            <a:lvl4pPr indent="0" lvl="3" marL="0" rtl="0" algn="ctr">
              <a:spcBef>
                <a:spcPts val="0"/>
              </a:spcBef>
              <a:spcAft>
                <a:spcPts val="0"/>
              </a:spcAft>
              <a:buNone/>
              <a:defRPr/>
            </a:lvl4pPr>
            <a:lvl5pPr indent="0" lvl="4" marL="0" rtl="0" algn="ctr">
              <a:spcBef>
                <a:spcPts val="0"/>
              </a:spcBef>
              <a:spcAft>
                <a:spcPts val="0"/>
              </a:spcAft>
              <a:buNone/>
              <a:defRPr/>
            </a:lvl5pPr>
            <a:lvl6pPr indent="0" lvl="5" marL="457200" rtl="0" algn="ctr">
              <a:spcBef>
                <a:spcPts val="0"/>
              </a:spcBef>
              <a:spcAft>
                <a:spcPts val="0"/>
              </a:spcAft>
              <a:buNone/>
              <a:defRPr/>
            </a:lvl6pPr>
            <a:lvl7pPr indent="0" lvl="6" marL="914400" rtl="0" algn="ctr">
              <a:spcBef>
                <a:spcPts val="0"/>
              </a:spcBef>
              <a:spcAft>
                <a:spcPts val="0"/>
              </a:spcAft>
              <a:buNone/>
              <a:defRPr/>
            </a:lvl7pPr>
            <a:lvl8pPr indent="0" lvl="7" marL="1371600" rtl="0" algn="ctr">
              <a:spcBef>
                <a:spcPts val="0"/>
              </a:spcBef>
              <a:spcAft>
                <a:spcPts val="0"/>
              </a:spcAft>
              <a:buNone/>
              <a:defRPr/>
            </a:lvl8pPr>
            <a:lvl9pPr indent="0" lvl="8" marL="1828800" rtl="0" algn="ctr">
              <a:spcBef>
                <a:spcPts val="0"/>
              </a:spcBef>
              <a:spcAft>
                <a:spcPts val="0"/>
              </a:spcAft>
              <a:buNone/>
              <a:defRPr/>
            </a:lvl9pPr>
          </a:lstStyle>
          <a:p/>
        </p:txBody>
      </p:sp>
      <p:sp>
        <p:nvSpPr>
          <p:cNvPr id="82" name="Shape 82"/>
          <p:cNvSpPr txBox="1"/>
          <p:nvPr>
            <p:ph idx="1" type="subTitle"/>
          </p:nvPr>
        </p:nvSpPr>
        <p:spPr>
          <a:xfrm>
            <a:off x="1371600" y="3886200"/>
            <a:ext cx="6400800" cy="1752600"/>
          </a:xfrm>
          <a:prstGeom prst="rect">
            <a:avLst/>
          </a:prstGeom>
          <a:noFill/>
          <a:ln>
            <a:noFill/>
          </a:ln>
        </p:spPr>
        <p:txBody>
          <a:bodyPr anchorCtr="0" anchor="t" bIns="91425" lIns="91425" rIns="91425" tIns="91425"/>
          <a:lstStyle>
            <a:lvl1pPr indent="0" lvl="0" marL="0" rtl="0" algn="ctr">
              <a:spcBef>
                <a:spcPts val="640"/>
              </a:spcBef>
              <a:spcAft>
                <a:spcPts val="0"/>
              </a:spcAft>
              <a:buClr>
                <a:schemeClr val="dk1"/>
              </a:buClr>
              <a:buFont typeface="Arial"/>
              <a:buNone/>
              <a:defRPr/>
            </a:lvl1pPr>
            <a:lvl2pPr indent="0" lvl="1" marL="457200" rtl="0" algn="ctr">
              <a:spcBef>
                <a:spcPts val="560"/>
              </a:spcBef>
              <a:spcAft>
                <a:spcPts val="0"/>
              </a:spcAft>
              <a:buClr>
                <a:schemeClr val="dk1"/>
              </a:buClr>
              <a:buFont typeface="Arial"/>
              <a:buNone/>
              <a:defRPr/>
            </a:lvl2pPr>
            <a:lvl3pPr indent="0" lvl="2" marL="914400" rtl="0" algn="ctr">
              <a:spcBef>
                <a:spcPts val="480"/>
              </a:spcBef>
              <a:spcAft>
                <a:spcPts val="0"/>
              </a:spcAft>
              <a:buClr>
                <a:schemeClr val="dk1"/>
              </a:buClr>
              <a:buFont typeface="Arial"/>
              <a:buNone/>
              <a:defRPr/>
            </a:lvl3pPr>
            <a:lvl4pPr indent="0" lvl="3" marL="1371600" rtl="0" algn="ctr">
              <a:spcBef>
                <a:spcPts val="400"/>
              </a:spcBef>
              <a:spcAft>
                <a:spcPts val="0"/>
              </a:spcAft>
              <a:buClr>
                <a:schemeClr val="dk1"/>
              </a:buClr>
              <a:buFont typeface="Arial"/>
              <a:buNone/>
              <a:defRPr/>
            </a:lvl4pPr>
            <a:lvl5pPr indent="0" lvl="4" marL="1828800" rtl="0" algn="ctr">
              <a:spcBef>
                <a:spcPts val="400"/>
              </a:spcBef>
              <a:spcAft>
                <a:spcPts val="0"/>
              </a:spcAft>
              <a:buClr>
                <a:schemeClr val="dk1"/>
              </a:buClr>
              <a:buFont typeface="Arial"/>
              <a:buNone/>
              <a:defRPr/>
            </a:lvl5pPr>
            <a:lvl6pPr indent="0" lvl="5" marL="2286000" rtl="0" algn="ctr">
              <a:spcBef>
                <a:spcPts val="400"/>
              </a:spcBef>
              <a:spcAft>
                <a:spcPts val="0"/>
              </a:spcAft>
              <a:buClr>
                <a:schemeClr val="dk1"/>
              </a:buClr>
              <a:buFont typeface="Arial"/>
              <a:buNone/>
              <a:defRPr/>
            </a:lvl6pPr>
            <a:lvl7pPr indent="0" lvl="6" marL="2743200" rtl="0" algn="ctr">
              <a:spcBef>
                <a:spcPts val="400"/>
              </a:spcBef>
              <a:spcAft>
                <a:spcPts val="0"/>
              </a:spcAft>
              <a:buClr>
                <a:schemeClr val="dk1"/>
              </a:buClr>
              <a:buFont typeface="Arial"/>
              <a:buNone/>
              <a:defRPr/>
            </a:lvl7pPr>
            <a:lvl8pPr indent="0" lvl="7" marL="3200400" rtl="0" algn="ctr">
              <a:spcBef>
                <a:spcPts val="400"/>
              </a:spcBef>
              <a:spcAft>
                <a:spcPts val="0"/>
              </a:spcAft>
              <a:buClr>
                <a:schemeClr val="dk1"/>
              </a:buClr>
              <a:buFont typeface="Arial"/>
              <a:buNone/>
              <a:defRPr/>
            </a:lvl8pPr>
            <a:lvl9pPr indent="0" lvl="8" marL="3657600" rtl="0" algn="ctr">
              <a:spcBef>
                <a:spcPts val="400"/>
              </a:spcBef>
              <a:spcAft>
                <a:spcPts val="0"/>
              </a:spcAft>
              <a:buClr>
                <a:schemeClr val="dk1"/>
              </a:buClr>
              <a:buFont typeface="Arial"/>
              <a:buNone/>
              <a:defRPr/>
            </a:lvl9pPr>
          </a:lstStyle>
          <a:p/>
        </p:txBody>
      </p:sp>
      <p:sp>
        <p:nvSpPr>
          <p:cNvPr id="83" name="Shape 83"/>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84" name="Shape 84"/>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85" name="Shape 85"/>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94" name="Shape 94"/>
        <p:cNvGrpSpPr/>
        <p:nvPr/>
      </p:nvGrpSpPr>
      <p:grpSpPr>
        <a:xfrm>
          <a:off x="0" y="0"/>
          <a:ext cx="0" cy="0"/>
          <a:chOff x="0" y="0"/>
          <a:chExt cx="0" cy="0"/>
        </a:xfrm>
      </p:grpSpPr>
      <p:sp>
        <p:nvSpPr>
          <p:cNvPr id="95" name="Shape 95"/>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96" name="Shape 96"/>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97" name="Shape 97"/>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98" name="Shape 98"/>
        <p:cNvGrpSpPr/>
        <p:nvPr/>
      </p:nvGrpSpPr>
      <p:grpSpPr>
        <a:xfrm>
          <a:off x="0" y="0"/>
          <a:ext cx="0" cy="0"/>
          <a:chOff x="0" y="0"/>
          <a:chExt cx="0" cy="0"/>
        </a:xfrm>
      </p:grpSpPr>
      <p:sp>
        <p:nvSpPr>
          <p:cNvPr id="99" name="Shape 99"/>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rtl="0" algn="l">
              <a:spcBef>
                <a:spcPts val="0"/>
              </a:spcBef>
              <a:spcAft>
                <a:spcPts val="0"/>
              </a:spcAft>
              <a:buNone/>
              <a:defRPr/>
            </a:lvl1pPr>
            <a:lvl2pPr indent="0" lvl="1" marL="0" rtl="0" algn="l">
              <a:spcBef>
                <a:spcPts val="0"/>
              </a:spcBef>
              <a:spcAft>
                <a:spcPts val="0"/>
              </a:spcAft>
              <a:buNone/>
              <a:defRPr/>
            </a:lvl2pPr>
            <a:lvl3pPr indent="0" lvl="2" marL="0" rtl="0" algn="l">
              <a:spcBef>
                <a:spcPts val="0"/>
              </a:spcBef>
              <a:spcAft>
                <a:spcPts val="0"/>
              </a:spcAft>
              <a:buNone/>
              <a:defRPr/>
            </a:lvl3pPr>
            <a:lvl4pPr indent="0" lvl="3" marL="0" rtl="0" algn="l">
              <a:spcBef>
                <a:spcPts val="0"/>
              </a:spcBef>
              <a:spcAft>
                <a:spcPts val="0"/>
              </a:spcAft>
              <a:buNone/>
              <a:defRPr/>
            </a:lvl4pPr>
            <a:lvl5pPr indent="0" lvl="4" marL="0" rtl="0" algn="l">
              <a:spcBef>
                <a:spcPts val="0"/>
              </a:spcBef>
              <a:spcAft>
                <a:spcPts val="0"/>
              </a:spcAft>
              <a:buNone/>
              <a:defRPr/>
            </a:lvl5pPr>
            <a:lvl6pPr indent="0" lvl="5" marL="457200" rtl="0" algn="l">
              <a:spcBef>
                <a:spcPts val="0"/>
              </a:spcBef>
              <a:spcAft>
                <a:spcPts val="0"/>
              </a:spcAft>
              <a:buNone/>
              <a:defRPr/>
            </a:lvl6pPr>
            <a:lvl7pPr indent="0" lvl="6" marL="914400" rtl="0" algn="l">
              <a:spcBef>
                <a:spcPts val="0"/>
              </a:spcBef>
              <a:spcAft>
                <a:spcPts val="0"/>
              </a:spcAft>
              <a:buNone/>
              <a:defRPr/>
            </a:lvl7pPr>
            <a:lvl8pPr indent="0" lvl="7" marL="1371600" rtl="0" algn="l">
              <a:spcBef>
                <a:spcPts val="0"/>
              </a:spcBef>
              <a:spcAft>
                <a:spcPts val="0"/>
              </a:spcAft>
              <a:buNone/>
              <a:defRPr/>
            </a:lvl8pPr>
            <a:lvl9pPr indent="0" lvl="8" marL="1828800" rtl="0" algn="l">
              <a:spcBef>
                <a:spcPts val="0"/>
              </a:spcBef>
              <a:spcAft>
                <a:spcPts val="0"/>
              </a:spcAft>
              <a:buNone/>
              <a:defRPr/>
            </a:lvl9pPr>
          </a:lstStyle>
          <a:p/>
        </p:txBody>
      </p:sp>
      <p:sp>
        <p:nvSpPr>
          <p:cNvPr id="100" name="Shape 100"/>
          <p:cNvSpPr txBox="1"/>
          <p:nvPr>
            <p:ph idx="1" type="body"/>
          </p:nvPr>
        </p:nvSpPr>
        <p:spPr>
          <a:xfrm>
            <a:off x="457200" y="1600200"/>
            <a:ext cx="8229600" cy="4526100"/>
          </a:xfrm>
          <a:prstGeom prst="rect">
            <a:avLst/>
          </a:prstGeom>
          <a:noFill/>
          <a:ln>
            <a:noFill/>
          </a:ln>
        </p:spPr>
        <p:txBody>
          <a:bodyPr anchorCtr="0" anchor="t" bIns="91425" lIns="91425" rIns="91425" tIns="91425"/>
          <a:lstStyle>
            <a:lvl1pPr indent="-228600" lvl="0" marL="342900" rtl="0" algn="l">
              <a:spcBef>
                <a:spcPts val="360"/>
              </a:spcBef>
              <a:spcAft>
                <a:spcPts val="0"/>
              </a:spcAft>
              <a:defRPr/>
            </a:lvl1pPr>
            <a:lvl2pPr indent="-171450" lvl="1" marL="742950" rtl="0" algn="l">
              <a:spcBef>
                <a:spcPts val="360"/>
              </a:spcBef>
              <a:spcAft>
                <a:spcPts val="0"/>
              </a:spcAft>
              <a:defRPr/>
            </a:lvl2pPr>
            <a:lvl3pPr indent="-114300" lvl="2" marL="1143000" rtl="0" algn="l">
              <a:spcBef>
                <a:spcPts val="360"/>
              </a:spcBef>
              <a:spcAft>
                <a:spcPts val="0"/>
              </a:spcAft>
              <a:defRPr/>
            </a:lvl3pPr>
            <a:lvl4pPr indent="-114300" lvl="3" marL="1600200" rtl="0" algn="l">
              <a:spcBef>
                <a:spcPts val="360"/>
              </a:spcBef>
              <a:spcAft>
                <a:spcPts val="0"/>
              </a:spcAft>
              <a:defRPr/>
            </a:lvl4pPr>
            <a:lvl5pPr indent="-114300" lvl="4" marL="2057400" rtl="0" algn="l">
              <a:spcBef>
                <a:spcPts val="360"/>
              </a:spcBef>
              <a:spcAft>
                <a:spcPts val="0"/>
              </a:spcAft>
              <a:defRPr/>
            </a:lvl5pPr>
            <a:lvl6pPr indent="-114300" lvl="5" marL="2514600" rtl="0" algn="l">
              <a:spcBef>
                <a:spcPts val="360"/>
              </a:spcBef>
              <a:spcAft>
                <a:spcPts val="0"/>
              </a:spcAft>
              <a:defRPr/>
            </a:lvl6pPr>
            <a:lvl7pPr indent="-114300" lvl="6" marL="2971800" rtl="0" algn="l">
              <a:spcBef>
                <a:spcPts val="360"/>
              </a:spcBef>
              <a:spcAft>
                <a:spcPts val="0"/>
              </a:spcAft>
              <a:defRPr/>
            </a:lvl7pPr>
            <a:lvl8pPr indent="-114300" lvl="7" marL="3429000" rtl="0" algn="l">
              <a:spcBef>
                <a:spcPts val="360"/>
              </a:spcBef>
              <a:spcAft>
                <a:spcPts val="0"/>
              </a:spcAft>
              <a:defRPr/>
            </a:lvl8pPr>
            <a:lvl9pPr indent="-114300" lvl="8" marL="3886200" rtl="0" algn="l">
              <a:spcBef>
                <a:spcPts val="360"/>
              </a:spcBef>
              <a:spcAft>
                <a:spcPts val="0"/>
              </a:spcAft>
              <a:defRPr/>
            </a:lvl9pPr>
          </a:lstStyle>
          <a:p/>
        </p:txBody>
      </p:sp>
      <p:sp>
        <p:nvSpPr>
          <p:cNvPr id="101" name="Shape 101"/>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02" name="Shape 102"/>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03" name="Shape 103"/>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104" name="Shape 104"/>
        <p:cNvGrpSpPr/>
        <p:nvPr/>
      </p:nvGrpSpPr>
      <p:grpSpPr>
        <a:xfrm>
          <a:off x="0" y="0"/>
          <a:ext cx="0" cy="0"/>
          <a:chOff x="0" y="0"/>
          <a:chExt cx="0" cy="0"/>
        </a:xfrm>
      </p:grpSpPr>
      <p:sp>
        <p:nvSpPr>
          <p:cNvPr id="105" name="Shape 105"/>
          <p:cNvSpPr txBox="1"/>
          <p:nvPr>
            <p:ph type="title"/>
          </p:nvPr>
        </p:nvSpPr>
        <p:spPr>
          <a:xfrm rot="5400000">
            <a:off x="4732350" y="2171688"/>
            <a:ext cx="5851500" cy="2057400"/>
          </a:xfrm>
          <a:prstGeom prst="rect">
            <a:avLst/>
          </a:prstGeom>
          <a:noFill/>
          <a:ln>
            <a:noFill/>
          </a:ln>
        </p:spPr>
        <p:txBody>
          <a:bodyPr anchorCtr="0" anchor="ctr" bIns="91425" lIns="91425" rIns="91425" tIns="91425"/>
          <a:lstStyle>
            <a:lvl1pPr indent="0" lvl="0" marL="0" rtl="0" algn="l">
              <a:spcBef>
                <a:spcPts val="0"/>
              </a:spcBef>
              <a:spcAft>
                <a:spcPts val="0"/>
              </a:spcAft>
              <a:buNone/>
              <a:defRPr/>
            </a:lvl1pPr>
            <a:lvl2pPr indent="0" lvl="1" marL="0" rtl="0" algn="l">
              <a:spcBef>
                <a:spcPts val="0"/>
              </a:spcBef>
              <a:spcAft>
                <a:spcPts val="0"/>
              </a:spcAft>
              <a:buNone/>
              <a:defRPr/>
            </a:lvl2pPr>
            <a:lvl3pPr indent="0" lvl="2" marL="0" rtl="0" algn="l">
              <a:spcBef>
                <a:spcPts val="0"/>
              </a:spcBef>
              <a:spcAft>
                <a:spcPts val="0"/>
              </a:spcAft>
              <a:buNone/>
              <a:defRPr/>
            </a:lvl3pPr>
            <a:lvl4pPr indent="0" lvl="3" marL="0" rtl="0" algn="l">
              <a:spcBef>
                <a:spcPts val="0"/>
              </a:spcBef>
              <a:spcAft>
                <a:spcPts val="0"/>
              </a:spcAft>
              <a:buNone/>
              <a:defRPr/>
            </a:lvl4pPr>
            <a:lvl5pPr indent="0" lvl="4" marL="0" rtl="0" algn="l">
              <a:spcBef>
                <a:spcPts val="0"/>
              </a:spcBef>
              <a:spcAft>
                <a:spcPts val="0"/>
              </a:spcAft>
              <a:buNone/>
              <a:defRPr/>
            </a:lvl5pPr>
            <a:lvl6pPr indent="0" lvl="5" marL="457200" rtl="0" algn="l">
              <a:spcBef>
                <a:spcPts val="0"/>
              </a:spcBef>
              <a:spcAft>
                <a:spcPts val="0"/>
              </a:spcAft>
              <a:buNone/>
              <a:defRPr/>
            </a:lvl6pPr>
            <a:lvl7pPr indent="0" lvl="6" marL="914400" rtl="0" algn="l">
              <a:spcBef>
                <a:spcPts val="0"/>
              </a:spcBef>
              <a:spcAft>
                <a:spcPts val="0"/>
              </a:spcAft>
              <a:buNone/>
              <a:defRPr/>
            </a:lvl7pPr>
            <a:lvl8pPr indent="0" lvl="7" marL="1371600" rtl="0" algn="l">
              <a:spcBef>
                <a:spcPts val="0"/>
              </a:spcBef>
              <a:spcAft>
                <a:spcPts val="0"/>
              </a:spcAft>
              <a:buNone/>
              <a:defRPr/>
            </a:lvl8pPr>
            <a:lvl9pPr indent="0" lvl="8" marL="1828800" rtl="0" algn="l">
              <a:spcBef>
                <a:spcPts val="0"/>
              </a:spcBef>
              <a:spcAft>
                <a:spcPts val="0"/>
              </a:spcAft>
              <a:buNone/>
              <a:defRPr/>
            </a:lvl9pPr>
          </a:lstStyle>
          <a:p/>
        </p:txBody>
      </p:sp>
      <p:sp>
        <p:nvSpPr>
          <p:cNvPr id="106" name="Shape 106"/>
          <p:cNvSpPr txBox="1"/>
          <p:nvPr>
            <p:ph idx="1" type="body"/>
          </p:nvPr>
        </p:nvSpPr>
        <p:spPr>
          <a:xfrm rot="5400000">
            <a:off x="541350" y="190487"/>
            <a:ext cx="5851500" cy="6019800"/>
          </a:xfrm>
          <a:prstGeom prst="rect">
            <a:avLst/>
          </a:prstGeom>
          <a:noFill/>
          <a:ln>
            <a:noFill/>
          </a:ln>
        </p:spPr>
        <p:txBody>
          <a:bodyPr anchorCtr="0" anchor="t" bIns="91425" lIns="91425" rIns="91425" tIns="91425"/>
          <a:lstStyle>
            <a:lvl1pPr indent="-228600" lvl="0" marL="342900" rtl="0" algn="l">
              <a:spcBef>
                <a:spcPts val="360"/>
              </a:spcBef>
              <a:spcAft>
                <a:spcPts val="0"/>
              </a:spcAft>
              <a:defRPr/>
            </a:lvl1pPr>
            <a:lvl2pPr indent="-171450" lvl="1" marL="742950" rtl="0" algn="l">
              <a:spcBef>
                <a:spcPts val="360"/>
              </a:spcBef>
              <a:spcAft>
                <a:spcPts val="0"/>
              </a:spcAft>
              <a:defRPr/>
            </a:lvl2pPr>
            <a:lvl3pPr indent="-114300" lvl="2" marL="1143000" rtl="0" algn="l">
              <a:spcBef>
                <a:spcPts val="360"/>
              </a:spcBef>
              <a:spcAft>
                <a:spcPts val="0"/>
              </a:spcAft>
              <a:defRPr/>
            </a:lvl3pPr>
            <a:lvl4pPr indent="-114300" lvl="3" marL="1600200" rtl="0" algn="l">
              <a:spcBef>
                <a:spcPts val="360"/>
              </a:spcBef>
              <a:spcAft>
                <a:spcPts val="0"/>
              </a:spcAft>
              <a:defRPr/>
            </a:lvl4pPr>
            <a:lvl5pPr indent="-114300" lvl="4" marL="2057400" rtl="0" algn="l">
              <a:spcBef>
                <a:spcPts val="360"/>
              </a:spcBef>
              <a:spcAft>
                <a:spcPts val="0"/>
              </a:spcAft>
              <a:defRPr/>
            </a:lvl5pPr>
            <a:lvl6pPr indent="-114300" lvl="5" marL="2514600" rtl="0" algn="l">
              <a:spcBef>
                <a:spcPts val="360"/>
              </a:spcBef>
              <a:spcAft>
                <a:spcPts val="0"/>
              </a:spcAft>
              <a:defRPr/>
            </a:lvl6pPr>
            <a:lvl7pPr indent="-114300" lvl="6" marL="2971800" rtl="0" algn="l">
              <a:spcBef>
                <a:spcPts val="360"/>
              </a:spcBef>
              <a:spcAft>
                <a:spcPts val="0"/>
              </a:spcAft>
              <a:defRPr/>
            </a:lvl7pPr>
            <a:lvl8pPr indent="-114300" lvl="7" marL="3429000" rtl="0" algn="l">
              <a:spcBef>
                <a:spcPts val="360"/>
              </a:spcBef>
              <a:spcAft>
                <a:spcPts val="0"/>
              </a:spcAft>
              <a:defRPr/>
            </a:lvl8pPr>
            <a:lvl9pPr indent="-114300" lvl="8" marL="3886200" rtl="0" algn="l">
              <a:spcBef>
                <a:spcPts val="360"/>
              </a:spcBef>
              <a:spcAft>
                <a:spcPts val="0"/>
              </a:spcAft>
              <a:defRPr/>
            </a:lvl9pPr>
          </a:lstStyle>
          <a:p/>
        </p:txBody>
      </p:sp>
      <p:sp>
        <p:nvSpPr>
          <p:cNvPr id="107" name="Shape 107"/>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08" name="Shape 108"/>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09" name="Shape 109"/>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110" name="Shape 110"/>
        <p:cNvGrpSpPr/>
        <p:nvPr/>
      </p:nvGrpSpPr>
      <p:grpSpPr>
        <a:xfrm>
          <a:off x="0" y="0"/>
          <a:ext cx="0" cy="0"/>
          <a:chOff x="0" y="0"/>
          <a:chExt cx="0" cy="0"/>
        </a:xfrm>
      </p:grpSpPr>
      <p:sp>
        <p:nvSpPr>
          <p:cNvPr id="111" name="Shape 111"/>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rtl="0" algn="l">
              <a:spcBef>
                <a:spcPts val="0"/>
              </a:spcBef>
              <a:spcAft>
                <a:spcPts val="0"/>
              </a:spcAft>
              <a:buNone/>
              <a:defRPr/>
            </a:lvl1pPr>
            <a:lvl2pPr indent="0" lvl="1" marL="0" rtl="0" algn="l">
              <a:spcBef>
                <a:spcPts val="0"/>
              </a:spcBef>
              <a:spcAft>
                <a:spcPts val="0"/>
              </a:spcAft>
              <a:buNone/>
              <a:defRPr/>
            </a:lvl2pPr>
            <a:lvl3pPr indent="0" lvl="2" marL="0" rtl="0" algn="l">
              <a:spcBef>
                <a:spcPts val="0"/>
              </a:spcBef>
              <a:spcAft>
                <a:spcPts val="0"/>
              </a:spcAft>
              <a:buNone/>
              <a:defRPr/>
            </a:lvl3pPr>
            <a:lvl4pPr indent="0" lvl="3" marL="0" rtl="0" algn="l">
              <a:spcBef>
                <a:spcPts val="0"/>
              </a:spcBef>
              <a:spcAft>
                <a:spcPts val="0"/>
              </a:spcAft>
              <a:buNone/>
              <a:defRPr/>
            </a:lvl4pPr>
            <a:lvl5pPr indent="0" lvl="4" marL="0" rtl="0" algn="l">
              <a:spcBef>
                <a:spcPts val="0"/>
              </a:spcBef>
              <a:spcAft>
                <a:spcPts val="0"/>
              </a:spcAft>
              <a:buNone/>
              <a:defRPr/>
            </a:lvl5pPr>
            <a:lvl6pPr indent="0" lvl="5" marL="457200" rtl="0" algn="l">
              <a:spcBef>
                <a:spcPts val="0"/>
              </a:spcBef>
              <a:spcAft>
                <a:spcPts val="0"/>
              </a:spcAft>
              <a:buNone/>
              <a:defRPr/>
            </a:lvl6pPr>
            <a:lvl7pPr indent="0" lvl="6" marL="914400" rtl="0" algn="l">
              <a:spcBef>
                <a:spcPts val="0"/>
              </a:spcBef>
              <a:spcAft>
                <a:spcPts val="0"/>
              </a:spcAft>
              <a:buNone/>
              <a:defRPr/>
            </a:lvl7pPr>
            <a:lvl8pPr indent="0" lvl="7" marL="1371600" rtl="0" algn="l">
              <a:spcBef>
                <a:spcPts val="0"/>
              </a:spcBef>
              <a:spcAft>
                <a:spcPts val="0"/>
              </a:spcAft>
              <a:buNone/>
              <a:defRPr/>
            </a:lvl8pPr>
            <a:lvl9pPr indent="0" lvl="8" marL="1828800" rtl="0" algn="l">
              <a:spcBef>
                <a:spcPts val="0"/>
              </a:spcBef>
              <a:spcAft>
                <a:spcPts val="0"/>
              </a:spcAft>
              <a:buNone/>
              <a:defRPr/>
            </a:lvl9pPr>
          </a:lstStyle>
          <a:p/>
        </p:txBody>
      </p:sp>
      <p:sp>
        <p:nvSpPr>
          <p:cNvPr id="112" name="Shape 112"/>
          <p:cNvSpPr txBox="1"/>
          <p:nvPr>
            <p:ph idx="1" type="body"/>
          </p:nvPr>
        </p:nvSpPr>
        <p:spPr>
          <a:xfrm rot="5400000">
            <a:off x="2308950" y="-251550"/>
            <a:ext cx="4526100" cy="8229600"/>
          </a:xfrm>
          <a:prstGeom prst="rect">
            <a:avLst/>
          </a:prstGeom>
          <a:noFill/>
          <a:ln>
            <a:noFill/>
          </a:ln>
        </p:spPr>
        <p:txBody>
          <a:bodyPr anchorCtr="0" anchor="t" bIns="91425" lIns="91425" rIns="91425" tIns="91425"/>
          <a:lstStyle>
            <a:lvl1pPr indent="-228600" lvl="0" marL="342900" rtl="0" algn="l">
              <a:spcBef>
                <a:spcPts val="360"/>
              </a:spcBef>
              <a:spcAft>
                <a:spcPts val="0"/>
              </a:spcAft>
              <a:defRPr/>
            </a:lvl1pPr>
            <a:lvl2pPr indent="-171450" lvl="1" marL="742950" rtl="0" algn="l">
              <a:spcBef>
                <a:spcPts val="360"/>
              </a:spcBef>
              <a:spcAft>
                <a:spcPts val="0"/>
              </a:spcAft>
              <a:defRPr/>
            </a:lvl2pPr>
            <a:lvl3pPr indent="-114300" lvl="2" marL="1143000" rtl="0" algn="l">
              <a:spcBef>
                <a:spcPts val="360"/>
              </a:spcBef>
              <a:spcAft>
                <a:spcPts val="0"/>
              </a:spcAft>
              <a:defRPr/>
            </a:lvl3pPr>
            <a:lvl4pPr indent="-114300" lvl="3" marL="1600200" rtl="0" algn="l">
              <a:spcBef>
                <a:spcPts val="360"/>
              </a:spcBef>
              <a:spcAft>
                <a:spcPts val="0"/>
              </a:spcAft>
              <a:defRPr/>
            </a:lvl4pPr>
            <a:lvl5pPr indent="-114300" lvl="4" marL="2057400" rtl="0" algn="l">
              <a:spcBef>
                <a:spcPts val="360"/>
              </a:spcBef>
              <a:spcAft>
                <a:spcPts val="0"/>
              </a:spcAft>
              <a:defRPr/>
            </a:lvl5pPr>
            <a:lvl6pPr indent="-114300" lvl="5" marL="2514600" rtl="0" algn="l">
              <a:spcBef>
                <a:spcPts val="360"/>
              </a:spcBef>
              <a:spcAft>
                <a:spcPts val="0"/>
              </a:spcAft>
              <a:defRPr/>
            </a:lvl6pPr>
            <a:lvl7pPr indent="-114300" lvl="6" marL="2971800" rtl="0" algn="l">
              <a:spcBef>
                <a:spcPts val="360"/>
              </a:spcBef>
              <a:spcAft>
                <a:spcPts val="0"/>
              </a:spcAft>
              <a:defRPr/>
            </a:lvl7pPr>
            <a:lvl8pPr indent="-114300" lvl="7" marL="3429000" rtl="0" algn="l">
              <a:spcBef>
                <a:spcPts val="360"/>
              </a:spcBef>
              <a:spcAft>
                <a:spcPts val="0"/>
              </a:spcAft>
              <a:defRPr/>
            </a:lvl8pPr>
            <a:lvl9pPr indent="-114300" lvl="8" marL="3886200" rtl="0" algn="l">
              <a:spcBef>
                <a:spcPts val="360"/>
              </a:spcBef>
              <a:spcAft>
                <a:spcPts val="0"/>
              </a:spcAft>
              <a:defRPr/>
            </a:lvl9pPr>
          </a:lstStyle>
          <a:p/>
        </p:txBody>
      </p:sp>
      <p:sp>
        <p:nvSpPr>
          <p:cNvPr id="113" name="Shape 113"/>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14" name="Shape 114"/>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15" name="Shape 115"/>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116" name="Shape 116"/>
        <p:cNvGrpSpPr/>
        <p:nvPr/>
      </p:nvGrpSpPr>
      <p:grpSpPr>
        <a:xfrm>
          <a:off x="0" y="0"/>
          <a:ext cx="0" cy="0"/>
          <a:chOff x="0" y="0"/>
          <a:chExt cx="0" cy="0"/>
        </a:xfrm>
      </p:grpSpPr>
      <p:sp>
        <p:nvSpPr>
          <p:cNvPr id="117" name="Shape 117"/>
          <p:cNvSpPr txBox="1"/>
          <p:nvPr>
            <p:ph type="title"/>
          </p:nvPr>
        </p:nvSpPr>
        <p:spPr>
          <a:xfrm>
            <a:off x="1792288" y="4800600"/>
            <a:ext cx="5486400" cy="566700"/>
          </a:xfrm>
          <a:prstGeom prst="rect">
            <a:avLst/>
          </a:prstGeom>
          <a:noFill/>
          <a:ln>
            <a:noFill/>
          </a:ln>
        </p:spPr>
        <p:txBody>
          <a:bodyPr anchorCtr="0" anchor="b" bIns="91425" lIns="91425" rIns="91425" tIns="91425"/>
          <a:lstStyle>
            <a:lvl1pPr indent="0" lvl="0" marL="0" rtl="0" algn="r">
              <a:spcBef>
                <a:spcPts val="0"/>
              </a:spcBef>
              <a:spcAft>
                <a:spcPts val="0"/>
              </a:spcAft>
              <a:buNone/>
              <a:defRPr b="1" sz="2000"/>
            </a:lvl1pPr>
            <a:lvl2pPr indent="0" lvl="1" marL="0" rtl="0" algn="l">
              <a:spcBef>
                <a:spcPts val="0"/>
              </a:spcBef>
              <a:spcAft>
                <a:spcPts val="0"/>
              </a:spcAft>
              <a:buNone/>
              <a:defRPr/>
            </a:lvl2pPr>
            <a:lvl3pPr indent="0" lvl="2" marL="0" rtl="0" algn="l">
              <a:spcBef>
                <a:spcPts val="0"/>
              </a:spcBef>
              <a:spcAft>
                <a:spcPts val="0"/>
              </a:spcAft>
              <a:buNone/>
              <a:defRPr/>
            </a:lvl3pPr>
            <a:lvl4pPr indent="0" lvl="3" marL="0" rtl="0" algn="l">
              <a:spcBef>
                <a:spcPts val="0"/>
              </a:spcBef>
              <a:spcAft>
                <a:spcPts val="0"/>
              </a:spcAft>
              <a:buNone/>
              <a:defRPr/>
            </a:lvl4pPr>
            <a:lvl5pPr indent="0" lvl="4" marL="0" rtl="0" algn="l">
              <a:spcBef>
                <a:spcPts val="0"/>
              </a:spcBef>
              <a:spcAft>
                <a:spcPts val="0"/>
              </a:spcAft>
              <a:buNone/>
              <a:defRPr/>
            </a:lvl5pPr>
            <a:lvl6pPr indent="0" lvl="5" marL="457200" rtl="0" algn="l">
              <a:spcBef>
                <a:spcPts val="0"/>
              </a:spcBef>
              <a:spcAft>
                <a:spcPts val="0"/>
              </a:spcAft>
              <a:buNone/>
              <a:defRPr/>
            </a:lvl6pPr>
            <a:lvl7pPr indent="0" lvl="6" marL="914400" rtl="0" algn="l">
              <a:spcBef>
                <a:spcPts val="0"/>
              </a:spcBef>
              <a:spcAft>
                <a:spcPts val="0"/>
              </a:spcAft>
              <a:buNone/>
              <a:defRPr/>
            </a:lvl7pPr>
            <a:lvl8pPr indent="0" lvl="7" marL="1371600" rtl="0" algn="l">
              <a:spcBef>
                <a:spcPts val="0"/>
              </a:spcBef>
              <a:spcAft>
                <a:spcPts val="0"/>
              </a:spcAft>
              <a:buNone/>
              <a:defRPr/>
            </a:lvl8pPr>
            <a:lvl9pPr indent="0" lvl="8" marL="1828800" rtl="0" algn="l">
              <a:spcBef>
                <a:spcPts val="0"/>
              </a:spcBef>
              <a:spcAft>
                <a:spcPts val="0"/>
              </a:spcAft>
              <a:buNone/>
              <a:defRPr/>
            </a:lvl9pPr>
          </a:lstStyle>
          <a:p/>
        </p:txBody>
      </p:sp>
      <p:sp>
        <p:nvSpPr>
          <p:cNvPr id="118" name="Shape 118"/>
          <p:cNvSpPr/>
          <p:nvPr>
            <p:ph idx="2" type="pic"/>
          </p:nvPr>
        </p:nvSpPr>
        <p:spPr>
          <a:xfrm>
            <a:off x="1792288" y="612775"/>
            <a:ext cx="5486400" cy="4114800"/>
          </a:xfrm>
          <a:prstGeom prst="rect">
            <a:avLst/>
          </a:prstGeom>
          <a:noFill/>
          <a:ln>
            <a:noFill/>
          </a:ln>
        </p:spPr>
        <p:txBody>
          <a:bodyPr anchorCtr="0" anchor="t" bIns="91425" lIns="91425" rIns="91425" tIns="91425"/>
          <a:lstStyle>
            <a:lvl1pPr indent="0" lvl="0" marL="0" marR="0" rtl="0" algn="l">
              <a:spcBef>
                <a:spcPts val="640"/>
              </a:spcBef>
              <a:spcAft>
                <a:spcPts val="0"/>
              </a:spcAft>
              <a:buClr>
                <a:schemeClr val="dk1"/>
              </a:buClr>
              <a:buFont typeface="Noto Sans Symbols"/>
              <a:buNone/>
              <a:defRPr sz="3200">
                <a:solidFill>
                  <a:schemeClr val="dk1"/>
                </a:solidFill>
                <a:latin typeface="Arial"/>
                <a:ea typeface="Arial"/>
                <a:cs typeface="Arial"/>
                <a:sym typeface="Arial"/>
              </a:defRPr>
            </a:lvl1pPr>
            <a:lvl2pPr indent="0" lvl="1" marL="457200" marR="0" rtl="0" algn="l">
              <a:spcBef>
                <a:spcPts val="560"/>
              </a:spcBef>
              <a:spcAft>
                <a:spcPts val="0"/>
              </a:spcAft>
              <a:buClr>
                <a:schemeClr val="dk1"/>
              </a:buClr>
              <a:buFont typeface="Noto Sans Symbols"/>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Font typeface="Noto Sans Symbols"/>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Font typeface="Noto Sans Symbols"/>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Font typeface="Noto Sans Symbols"/>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Font typeface="Noto Sans Symbols"/>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Font typeface="Noto Sans Symbols"/>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Font typeface="Noto Sans Symbols"/>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Font typeface="Noto Sans Symbols"/>
              <a:buNone/>
              <a:defRPr b="0" i="0" sz="2000" u="none" cap="none" strike="noStrike">
                <a:solidFill>
                  <a:schemeClr val="dk1"/>
                </a:solidFill>
                <a:latin typeface="Arial"/>
                <a:ea typeface="Arial"/>
                <a:cs typeface="Arial"/>
                <a:sym typeface="Arial"/>
              </a:defRPr>
            </a:lvl9pPr>
          </a:lstStyle>
          <a:p/>
        </p:txBody>
      </p:sp>
      <p:sp>
        <p:nvSpPr>
          <p:cNvPr id="119" name="Shape 119"/>
          <p:cNvSpPr txBox="1"/>
          <p:nvPr>
            <p:ph idx="1" type="body"/>
          </p:nvPr>
        </p:nvSpPr>
        <p:spPr>
          <a:xfrm>
            <a:off x="1792288" y="5367338"/>
            <a:ext cx="5486400" cy="804900"/>
          </a:xfrm>
          <a:prstGeom prst="rect">
            <a:avLst/>
          </a:prstGeom>
          <a:noFill/>
          <a:ln>
            <a:noFill/>
          </a:ln>
        </p:spPr>
        <p:txBody>
          <a:bodyPr anchorCtr="0" anchor="t" bIns="91425" lIns="91425" rIns="91425" tIns="91425"/>
          <a:lstStyle>
            <a:lvl1pPr indent="0" lvl="0" marL="0" rtl="0" algn="l">
              <a:spcBef>
                <a:spcPts val="280"/>
              </a:spcBef>
              <a:spcAft>
                <a:spcPts val="0"/>
              </a:spcAft>
              <a:buNone/>
              <a:defRPr sz="1400"/>
            </a:lvl1pPr>
            <a:lvl2pPr indent="0" lvl="1" marL="457200" rtl="0" algn="l">
              <a:spcBef>
                <a:spcPts val="240"/>
              </a:spcBef>
              <a:spcAft>
                <a:spcPts val="0"/>
              </a:spcAft>
              <a:buNone/>
              <a:defRPr sz="1200"/>
            </a:lvl2pPr>
            <a:lvl3pPr indent="0" lvl="2" marL="914400" rtl="0" algn="l">
              <a:spcBef>
                <a:spcPts val="200"/>
              </a:spcBef>
              <a:spcAft>
                <a:spcPts val="0"/>
              </a:spcAft>
              <a:buNone/>
              <a:defRPr sz="1000"/>
            </a:lvl3pPr>
            <a:lvl4pPr indent="0" lvl="3" marL="1371600" rtl="0" algn="l">
              <a:spcBef>
                <a:spcPts val="180"/>
              </a:spcBef>
              <a:spcAft>
                <a:spcPts val="0"/>
              </a:spcAft>
              <a:buNone/>
              <a:defRPr sz="900"/>
            </a:lvl4pPr>
            <a:lvl5pPr indent="0" lvl="4" marL="1828800" rtl="0" algn="l">
              <a:spcBef>
                <a:spcPts val="180"/>
              </a:spcBef>
              <a:spcAft>
                <a:spcPts val="0"/>
              </a:spcAft>
              <a:buNone/>
              <a:defRPr sz="900"/>
            </a:lvl5pPr>
            <a:lvl6pPr indent="0" lvl="5" marL="2286000" rtl="0" algn="l">
              <a:spcBef>
                <a:spcPts val="180"/>
              </a:spcBef>
              <a:spcAft>
                <a:spcPts val="0"/>
              </a:spcAft>
              <a:buNone/>
              <a:defRPr sz="900"/>
            </a:lvl6pPr>
            <a:lvl7pPr indent="0" lvl="6" marL="2743200" rtl="0" algn="l">
              <a:spcBef>
                <a:spcPts val="180"/>
              </a:spcBef>
              <a:spcAft>
                <a:spcPts val="0"/>
              </a:spcAft>
              <a:buNone/>
              <a:defRPr sz="900"/>
            </a:lvl7pPr>
            <a:lvl8pPr indent="0" lvl="7" marL="3200400" rtl="0" algn="l">
              <a:spcBef>
                <a:spcPts val="180"/>
              </a:spcBef>
              <a:spcAft>
                <a:spcPts val="0"/>
              </a:spcAft>
              <a:buNone/>
              <a:defRPr sz="900"/>
            </a:lvl8pPr>
            <a:lvl9pPr indent="0" lvl="8" marL="3657600" rtl="0" algn="l">
              <a:spcBef>
                <a:spcPts val="180"/>
              </a:spcBef>
              <a:spcAft>
                <a:spcPts val="0"/>
              </a:spcAft>
              <a:buNone/>
              <a:defRPr sz="900"/>
            </a:lvl9pPr>
          </a:lstStyle>
          <a:p/>
        </p:txBody>
      </p:sp>
      <p:sp>
        <p:nvSpPr>
          <p:cNvPr id="120" name="Shape 120"/>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21" name="Shape 121"/>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22" name="Shape 122"/>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123" name="Shape 123"/>
        <p:cNvGrpSpPr/>
        <p:nvPr/>
      </p:nvGrpSpPr>
      <p:grpSpPr>
        <a:xfrm>
          <a:off x="0" y="0"/>
          <a:ext cx="0" cy="0"/>
          <a:chOff x="0" y="0"/>
          <a:chExt cx="0" cy="0"/>
        </a:xfrm>
      </p:grpSpPr>
      <p:sp>
        <p:nvSpPr>
          <p:cNvPr id="124" name="Shape 124"/>
          <p:cNvSpPr txBox="1"/>
          <p:nvPr>
            <p:ph type="title"/>
          </p:nvPr>
        </p:nvSpPr>
        <p:spPr>
          <a:xfrm>
            <a:off x="457200" y="273050"/>
            <a:ext cx="3008400" cy="1162200"/>
          </a:xfrm>
          <a:prstGeom prst="rect">
            <a:avLst/>
          </a:prstGeom>
          <a:noFill/>
          <a:ln>
            <a:noFill/>
          </a:ln>
        </p:spPr>
        <p:txBody>
          <a:bodyPr anchorCtr="0" anchor="b" bIns="91425" lIns="91425" rIns="91425" tIns="91425"/>
          <a:lstStyle>
            <a:lvl1pPr indent="0" lvl="0" marL="0" rtl="0" algn="r">
              <a:spcBef>
                <a:spcPts val="0"/>
              </a:spcBef>
              <a:spcAft>
                <a:spcPts val="0"/>
              </a:spcAft>
              <a:buNone/>
              <a:defRPr b="1" sz="2000"/>
            </a:lvl1pPr>
            <a:lvl2pPr indent="0" lvl="1" marL="0" rtl="0" algn="l">
              <a:spcBef>
                <a:spcPts val="0"/>
              </a:spcBef>
              <a:spcAft>
                <a:spcPts val="0"/>
              </a:spcAft>
              <a:buNone/>
              <a:defRPr/>
            </a:lvl2pPr>
            <a:lvl3pPr indent="0" lvl="2" marL="0" rtl="0" algn="l">
              <a:spcBef>
                <a:spcPts val="0"/>
              </a:spcBef>
              <a:spcAft>
                <a:spcPts val="0"/>
              </a:spcAft>
              <a:buNone/>
              <a:defRPr/>
            </a:lvl3pPr>
            <a:lvl4pPr indent="0" lvl="3" marL="0" rtl="0" algn="l">
              <a:spcBef>
                <a:spcPts val="0"/>
              </a:spcBef>
              <a:spcAft>
                <a:spcPts val="0"/>
              </a:spcAft>
              <a:buNone/>
              <a:defRPr/>
            </a:lvl4pPr>
            <a:lvl5pPr indent="0" lvl="4" marL="0" rtl="0" algn="l">
              <a:spcBef>
                <a:spcPts val="0"/>
              </a:spcBef>
              <a:spcAft>
                <a:spcPts val="0"/>
              </a:spcAft>
              <a:buNone/>
              <a:defRPr/>
            </a:lvl5pPr>
            <a:lvl6pPr indent="0" lvl="5" marL="457200" rtl="0" algn="l">
              <a:spcBef>
                <a:spcPts val="0"/>
              </a:spcBef>
              <a:spcAft>
                <a:spcPts val="0"/>
              </a:spcAft>
              <a:buNone/>
              <a:defRPr/>
            </a:lvl6pPr>
            <a:lvl7pPr indent="0" lvl="6" marL="914400" rtl="0" algn="l">
              <a:spcBef>
                <a:spcPts val="0"/>
              </a:spcBef>
              <a:spcAft>
                <a:spcPts val="0"/>
              </a:spcAft>
              <a:buNone/>
              <a:defRPr/>
            </a:lvl7pPr>
            <a:lvl8pPr indent="0" lvl="7" marL="1371600" rtl="0" algn="l">
              <a:spcBef>
                <a:spcPts val="0"/>
              </a:spcBef>
              <a:spcAft>
                <a:spcPts val="0"/>
              </a:spcAft>
              <a:buNone/>
              <a:defRPr/>
            </a:lvl8pPr>
            <a:lvl9pPr indent="0" lvl="8" marL="1828800" rtl="0" algn="l">
              <a:spcBef>
                <a:spcPts val="0"/>
              </a:spcBef>
              <a:spcAft>
                <a:spcPts val="0"/>
              </a:spcAft>
              <a:buNone/>
              <a:defRPr/>
            </a:lvl9pPr>
          </a:lstStyle>
          <a:p/>
        </p:txBody>
      </p:sp>
      <p:sp>
        <p:nvSpPr>
          <p:cNvPr id="125" name="Shape 125"/>
          <p:cNvSpPr txBox="1"/>
          <p:nvPr>
            <p:ph idx="1" type="body"/>
          </p:nvPr>
        </p:nvSpPr>
        <p:spPr>
          <a:xfrm>
            <a:off x="3575050" y="273050"/>
            <a:ext cx="5111700" cy="5853000"/>
          </a:xfrm>
          <a:prstGeom prst="rect">
            <a:avLst/>
          </a:prstGeom>
          <a:noFill/>
          <a:ln>
            <a:noFill/>
          </a:ln>
        </p:spPr>
        <p:txBody>
          <a:bodyPr anchorCtr="0" anchor="t" bIns="91425" lIns="91425" rIns="91425" tIns="91425"/>
          <a:lstStyle>
            <a:lvl1pPr indent="-139700" lvl="0" marL="342900" rtl="0" algn="l">
              <a:spcBef>
                <a:spcPts val="640"/>
              </a:spcBef>
              <a:spcAft>
                <a:spcPts val="0"/>
              </a:spcAft>
              <a:buSzPct val="100000"/>
              <a:defRPr sz="3200"/>
            </a:lvl1pPr>
            <a:lvl2pPr indent="-107950" lvl="1" marL="742950" rtl="0" algn="l">
              <a:spcBef>
                <a:spcPts val="560"/>
              </a:spcBef>
              <a:spcAft>
                <a:spcPts val="0"/>
              </a:spcAft>
              <a:buSzPct val="100000"/>
              <a:defRPr sz="2800"/>
            </a:lvl2pPr>
            <a:lvl3pPr indent="-76200" lvl="2" marL="1143000" rtl="0" algn="l">
              <a:spcBef>
                <a:spcPts val="480"/>
              </a:spcBef>
              <a:spcAft>
                <a:spcPts val="0"/>
              </a:spcAft>
              <a:buSzPct val="100000"/>
              <a:defRPr sz="2400"/>
            </a:lvl3pPr>
            <a:lvl4pPr indent="-101600" lvl="3" marL="1600200" rtl="0" algn="l">
              <a:spcBef>
                <a:spcPts val="400"/>
              </a:spcBef>
              <a:spcAft>
                <a:spcPts val="0"/>
              </a:spcAft>
              <a:buSzPct val="100000"/>
              <a:defRPr sz="2000"/>
            </a:lvl4pPr>
            <a:lvl5pPr indent="-101600" lvl="4" marL="2057400" rtl="0" algn="l">
              <a:spcBef>
                <a:spcPts val="400"/>
              </a:spcBef>
              <a:spcAft>
                <a:spcPts val="0"/>
              </a:spcAft>
              <a:buSzPct val="100000"/>
              <a:defRPr sz="2000"/>
            </a:lvl5pPr>
            <a:lvl6pPr indent="-101600" lvl="5" marL="2514600" rtl="0" algn="l">
              <a:spcBef>
                <a:spcPts val="400"/>
              </a:spcBef>
              <a:spcAft>
                <a:spcPts val="0"/>
              </a:spcAft>
              <a:buSzPct val="100000"/>
              <a:defRPr sz="2000"/>
            </a:lvl6pPr>
            <a:lvl7pPr indent="-101600" lvl="6" marL="2971800" rtl="0" algn="l">
              <a:spcBef>
                <a:spcPts val="400"/>
              </a:spcBef>
              <a:spcAft>
                <a:spcPts val="0"/>
              </a:spcAft>
              <a:buSzPct val="100000"/>
              <a:defRPr sz="2000"/>
            </a:lvl7pPr>
            <a:lvl8pPr indent="-101600" lvl="7" marL="3429000" rtl="0" algn="l">
              <a:spcBef>
                <a:spcPts val="400"/>
              </a:spcBef>
              <a:spcAft>
                <a:spcPts val="0"/>
              </a:spcAft>
              <a:buSzPct val="100000"/>
              <a:defRPr sz="2000"/>
            </a:lvl8pPr>
            <a:lvl9pPr indent="-101600" lvl="8" marL="3886200" rtl="0" algn="l">
              <a:spcBef>
                <a:spcPts val="400"/>
              </a:spcBef>
              <a:spcAft>
                <a:spcPts val="0"/>
              </a:spcAft>
              <a:buSzPct val="100000"/>
              <a:defRPr sz="2000"/>
            </a:lvl9pPr>
          </a:lstStyle>
          <a:p/>
        </p:txBody>
      </p:sp>
      <p:sp>
        <p:nvSpPr>
          <p:cNvPr id="126" name="Shape 126"/>
          <p:cNvSpPr txBox="1"/>
          <p:nvPr>
            <p:ph idx="2" type="body"/>
          </p:nvPr>
        </p:nvSpPr>
        <p:spPr>
          <a:xfrm>
            <a:off x="457200" y="1435100"/>
            <a:ext cx="3008400" cy="4691100"/>
          </a:xfrm>
          <a:prstGeom prst="rect">
            <a:avLst/>
          </a:prstGeom>
          <a:noFill/>
          <a:ln>
            <a:noFill/>
          </a:ln>
        </p:spPr>
        <p:txBody>
          <a:bodyPr anchorCtr="0" anchor="t" bIns="91425" lIns="91425" rIns="91425" tIns="91425"/>
          <a:lstStyle>
            <a:lvl1pPr indent="0" lvl="0" marL="0" rtl="0" algn="l">
              <a:spcBef>
                <a:spcPts val="280"/>
              </a:spcBef>
              <a:spcAft>
                <a:spcPts val="0"/>
              </a:spcAft>
              <a:buNone/>
              <a:defRPr sz="1400"/>
            </a:lvl1pPr>
            <a:lvl2pPr indent="0" lvl="1" marL="457200" rtl="0" algn="l">
              <a:spcBef>
                <a:spcPts val="240"/>
              </a:spcBef>
              <a:spcAft>
                <a:spcPts val="0"/>
              </a:spcAft>
              <a:buNone/>
              <a:defRPr sz="1200"/>
            </a:lvl2pPr>
            <a:lvl3pPr indent="0" lvl="2" marL="914400" rtl="0" algn="l">
              <a:spcBef>
                <a:spcPts val="200"/>
              </a:spcBef>
              <a:spcAft>
                <a:spcPts val="0"/>
              </a:spcAft>
              <a:buNone/>
              <a:defRPr sz="1000"/>
            </a:lvl3pPr>
            <a:lvl4pPr indent="0" lvl="3" marL="1371600" rtl="0" algn="l">
              <a:spcBef>
                <a:spcPts val="180"/>
              </a:spcBef>
              <a:spcAft>
                <a:spcPts val="0"/>
              </a:spcAft>
              <a:buNone/>
              <a:defRPr sz="900"/>
            </a:lvl4pPr>
            <a:lvl5pPr indent="0" lvl="4" marL="1828800" rtl="0" algn="l">
              <a:spcBef>
                <a:spcPts val="180"/>
              </a:spcBef>
              <a:spcAft>
                <a:spcPts val="0"/>
              </a:spcAft>
              <a:buNone/>
              <a:defRPr sz="900"/>
            </a:lvl5pPr>
            <a:lvl6pPr indent="0" lvl="5" marL="2286000" rtl="0" algn="l">
              <a:spcBef>
                <a:spcPts val="180"/>
              </a:spcBef>
              <a:spcAft>
                <a:spcPts val="0"/>
              </a:spcAft>
              <a:buNone/>
              <a:defRPr sz="900"/>
            </a:lvl6pPr>
            <a:lvl7pPr indent="0" lvl="6" marL="2743200" rtl="0" algn="l">
              <a:spcBef>
                <a:spcPts val="180"/>
              </a:spcBef>
              <a:spcAft>
                <a:spcPts val="0"/>
              </a:spcAft>
              <a:buNone/>
              <a:defRPr sz="900"/>
            </a:lvl7pPr>
            <a:lvl8pPr indent="0" lvl="7" marL="3200400" rtl="0" algn="l">
              <a:spcBef>
                <a:spcPts val="180"/>
              </a:spcBef>
              <a:spcAft>
                <a:spcPts val="0"/>
              </a:spcAft>
              <a:buNone/>
              <a:defRPr sz="900"/>
            </a:lvl8pPr>
            <a:lvl9pPr indent="0" lvl="8" marL="3657600" rtl="0" algn="l">
              <a:spcBef>
                <a:spcPts val="180"/>
              </a:spcBef>
              <a:spcAft>
                <a:spcPts val="0"/>
              </a:spcAft>
              <a:buNone/>
              <a:defRPr sz="900"/>
            </a:lvl9pPr>
          </a:lstStyle>
          <a:p/>
        </p:txBody>
      </p:sp>
      <p:sp>
        <p:nvSpPr>
          <p:cNvPr id="127" name="Shape 127"/>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28" name="Shape 128"/>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29" name="Shape 129"/>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130" name="Shape 130"/>
        <p:cNvGrpSpPr/>
        <p:nvPr/>
      </p:nvGrpSpPr>
      <p:grpSpPr>
        <a:xfrm>
          <a:off x="0" y="0"/>
          <a:ext cx="0" cy="0"/>
          <a:chOff x="0" y="0"/>
          <a:chExt cx="0" cy="0"/>
        </a:xfrm>
      </p:grpSpPr>
      <p:sp>
        <p:nvSpPr>
          <p:cNvPr id="131" name="Shape 131"/>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rtl="0" algn="l">
              <a:spcBef>
                <a:spcPts val="0"/>
              </a:spcBef>
              <a:spcAft>
                <a:spcPts val="0"/>
              </a:spcAft>
              <a:buNone/>
              <a:defRPr/>
            </a:lvl1pPr>
            <a:lvl2pPr indent="0" lvl="1" marL="0" rtl="0" algn="l">
              <a:spcBef>
                <a:spcPts val="0"/>
              </a:spcBef>
              <a:spcAft>
                <a:spcPts val="0"/>
              </a:spcAft>
              <a:buNone/>
              <a:defRPr/>
            </a:lvl2pPr>
            <a:lvl3pPr indent="0" lvl="2" marL="0" rtl="0" algn="l">
              <a:spcBef>
                <a:spcPts val="0"/>
              </a:spcBef>
              <a:spcAft>
                <a:spcPts val="0"/>
              </a:spcAft>
              <a:buNone/>
              <a:defRPr/>
            </a:lvl3pPr>
            <a:lvl4pPr indent="0" lvl="3" marL="0" rtl="0" algn="l">
              <a:spcBef>
                <a:spcPts val="0"/>
              </a:spcBef>
              <a:spcAft>
                <a:spcPts val="0"/>
              </a:spcAft>
              <a:buNone/>
              <a:defRPr/>
            </a:lvl4pPr>
            <a:lvl5pPr indent="0" lvl="4" marL="0" rtl="0" algn="l">
              <a:spcBef>
                <a:spcPts val="0"/>
              </a:spcBef>
              <a:spcAft>
                <a:spcPts val="0"/>
              </a:spcAft>
              <a:buNone/>
              <a:defRPr/>
            </a:lvl5pPr>
            <a:lvl6pPr indent="0" lvl="5" marL="457200" rtl="0" algn="l">
              <a:spcBef>
                <a:spcPts val="0"/>
              </a:spcBef>
              <a:spcAft>
                <a:spcPts val="0"/>
              </a:spcAft>
              <a:buNone/>
              <a:defRPr/>
            </a:lvl6pPr>
            <a:lvl7pPr indent="0" lvl="6" marL="914400" rtl="0" algn="l">
              <a:spcBef>
                <a:spcPts val="0"/>
              </a:spcBef>
              <a:spcAft>
                <a:spcPts val="0"/>
              </a:spcAft>
              <a:buNone/>
              <a:defRPr/>
            </a:lvl7pPr>
            <a:lvl8pPr indent="0" lvl="7" marL="1371600" rtl="0" algn="l">
              <a:spcBef>
                <a:spcPts val="0"/>
              </a:spcBef>
              <a:spcAft>
                <a:spcPts val="0"/>
              </a:spcAft>
              <a:buNone/>
              <a:defRPr/>
            </a:lvl8pPr>
            <a:lvl9pPr indent="0" lvl="8" marL="1828800" rtl="0" algn="l">
              <a:spcBef>
                <a:spcPts val="0"/>
              </a:spcBef>
              <a:spcAft>
                <a:spcPts val="0"/>
              </a:spcAft>
              <a:buNone/>
              <a:defRPr/>
            </a:lvl9pPr>
          </a:lstStyle>
          <a:p/>
        </p:txBody>
      </p:sp>
      <p:sp>
        <p:nvSpPr>
          <p:cNvPr id="132" name="Shape 132"/>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33" name="Shape 133"/>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34" name="Shape 134"/>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135" name="Shape 135"/>
        <p:cNvGrpSpPr/>
        <p:nvPr/>
      </p:nvGrpSpPr>
      <p:grpSpPr>
        <a:xfrm>
          <a:off x="0" y="0"/>
          <a:ext cx="0" cy="0"/>
          <a:chOff x="0" y="0"/>
          <a:chExt cx="0" cy="0"/>
        </a:xfrm>
      </p:grpSpPr>
      <p:sp>
        <p:nvSpPr>
          <p:cNvPr id="136" name="Shape 136"/>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rtl="0" algn="l">
              <a:spcBef>
                <a:spcPts val="0"/>
              </a:spcBef>
              <a:spcAft>
                <a:spcPts val="0"/>
              </a:spcAft>
              <a:buNone/>
              <a:defRPr/>
            </a:lvl1pPr>
            <a:lvl2pPr indent="0" lvl="1" marL="0" rtl="0" algn="l">
              <a:spcBef>
                <a:spcPts val="0"/>
              </a:spcBef>
              <a:spcAft>
                <a:spcPts val="0"/>
              </a:spcAft>
              <a:buNone/>
              <a:defRPr/>
            </a:lvl2pPr>
            <a:lvl3pPr indent="0" lvl="2" marL="0" rtl="0" algn="l">
              <a:spcBef>
                <a:spcPts val="0"/>
              </a:spcBef>
              <a:spcAft>
                <a:spcPts val="0"/>
              </a:spcAft>
              <a:buNone/>
              <a:defRPr/>
            </a:lvl3pPr>
            <a:lvl4pPr indent="0" lvl="3" marL="0" rtl="0" algn="l">
              <a:spcBef>
                <a:spcPts val="0"/>
              </a:spcBef>
              <a:spcAft>
                <a:spcPts val="0"/>
              </a:spcAft>
              <a:buNone/>
              <a:defRPr/>
            </a:lvl4pPr>
            <a:lvl5pPr indent="0" lvl="4" marL="0" rtl="0" algn="l">
              <a:spcBef>
                <a:spcPts val="0"/>
              </a:spcBef>
              <a:spcAft>
                <a:spcPts val="0"/>
              </a:spcAft>
              <a:buNone/>
              <a:defRPr/>
            </a:lvl5pPr>
            <a:lvl6pPr indent="0" lvl="5" marL="457200" rtl="0" algn="l">
              <a:spcBef>
                <a:spcPts val="0"/>
              </a:spcBef>
              <a:spcAft>
                <a:spcPts val="0"/>
              </a:spcAft>
              <a:buNone/>
              <a:defRPr/>
            </a:lvl6pPr>
            <a:lvl7pPr indent="0" lvl="6" marL="914400" rtl="0" algn="l">
              <a:spcBef>
                <a:spcPts val="0"/>
              </a:spcBef>
              <a:spcAft>
                <a:spcPts val="0"/>
              </a:spcAft>
              <a:buNone/>
              <a:defRPr/>
            </a:lvl7pPr>
            <a:lvl8pPr indent="0" lvl="7" marL="1371600" rtl="0" algn="l">
              <a:spcBef>
                <a:spcPts val="0"/>
              </a:spcBef>
              <a:spcAft>
                <a:spcPts val="0"/>
              </a:spcAft>
              <a:buNone/>
              <a:defRPr/>
            </a:lvl8pPr>
            <a:lvl9pPr indent="0" lvl="8" marL="1828800" rtl="0" algn="l">
              <a:spcBef>
                <a:spcPts val="0"/>
              </a:spcBef>
              <a:spcAft>
                <a:spcPts val="0"/>
              </a:spcAft>
              <a:buNone/>
              <a:defRPr/>
            </a:lvl9pPr>
          </a:lstStyle>
          <a:p/>
        </p:txBody>
      </p:sp>
      <p:sp>
        <p:nvSpPr>
          <p:cNvPr id="137" name="Shape 137"/>
          <p:cNvSpPr txBox="1"/>
          <p:nvPr>
            <p:ph idx="1" type="body"/>
          </p:nvPr>
        </p:nvSpPr>
        <p:spPr>
          <a:xfrm>
            <a:off x="457200" y="1535112"/>
            <a:ext cx="4040100" cy="639899"/>
          </a:xfrm>
          <a:prstGeom prst="rect">
            <a:avLst/>
          </a:prstGeom>
          <a:noFill/>
          <a:ln>
            <a:noFill/>
          </a:ln>
        </p:spPr>
        <p:txBody>
          <a:bodyPr anchorCtr="0" anchor="b" bIns="91425" lIns="91425" rIns="91425" tIns="91425"/>
          <a:lstStyle>
            <a:lvl1pPr indent="0" lvl="0" marL="0" rtl="0" algn="l">
              <a:spcBef>
                <a:spcPts val="480"/>
              </a:spcBef>
              <a:spcAft>
                <a:spcPts val="0"/>
              </a:spcAft>
              <a:buNone/>
              <a:defRPr b="1" sz="2400"/>
            </a:lvl1pPr>
            <a:lvl2pPr indent="0" lvl="1" marL="457200" rtl="0" algn="l">
              <a:spcBef>
                <a:spcPts val="400"/>
              </a:spcBef>
              <a:spcAft>
                <a:spcPts val="0"/>
              </a:spcAft>
              <a:buNone/>
              <a:defRPr b="1" sz="2000"/>
            </a:lvl2pPr>
            <a:lvl3pPr indent="0" lvl="2" marL="914400" rtl="0" algn="l">
              <a:spcBef>
                <a:spcPts val="360"/>
              </a:spcBef>
              <a:spcAft>
                <a:spcPts val="0"/>
              </a:spcAft>
              <a:buNone/>
              <a:defRPr b="1" sz="1800"/>
            </a:lvl3pPr>
            <a:lvl4pPr indent="0" lvl="3" marL="1371600" rtl="0" algn="l">
              <a:spcBef>
                <a:spcPts val="320"/>
              </a:spcBef>
              <a:spcAft>
                <a:spcPts val="0"/>
              </a:spcAft>
              <a:buNone/>
              <a:defRPr b="1" sz="1600"/>
            </a:lvl4pPr>
            <a:lvl5pPr indent="0" lvl="4" marL="1828800" rtl="0" algn="l">
              <a:spcBef>
                <a:spcPts val="320"/>
              </a:spcBef>
              <a:spcAft>
                <a:spcPts val="0"/>
              </a:spcAft>
              <a:buNone/>
              <a:defRPr b="1" sz="1600"/>
            </a:lvl5pPr>
            <a:lvl6pPr indent="0" lvl="5" marL="2286000" rtl="0" algn="l">
              <a:spcBef>
                <a:spcPts val="320"/>
              </a:spcBef>
              <a:spcAft>
                <a:spcPts val="0"/>
              </a:spcAft>
              <a:buNone/>
              <a:defRPr b="1" sz="1600"/>
            </a:lvl6pPr>
            <a:lvl7pPr indent="0" lvl="6" marL="2743200" rtl="0" algn="l">
              <a:spcBef>
                <a:spcPts val="320"/>
              </a:spcBef>
              <a:spcAft>
                <a:spcPts val="0"/>
              </a:spcAft>
              <a:buNone/>
              <a:defRPr b="1" sz="1600"/>
            </a:lvl7pPr>
            <a:lvl8pPr indent="0" lvl="7" marL="3200400" rtl="0" algn="l">
              <a:spcBef>
                <a:spcPts val="320"/>
              </a:spcBef>
              <a:spcAft>
                <a:spcPts val="0"/>
              </a:spcAft>
              <a:buNone/>
              <a:defRPr b="1" sz="1600"/>
            </a:lvl8pPr>
            <a:lvl9pPr indent="0" lvl="8" marL="3657600" rtl="0" algn="l">
              <a:spcBef>
                <a:spcPts val="320"/>
              </a:spcBef>
              <a:spcAft>
                <a:spcPts val="0"/>
              </a:spcAft>
              <a:buNone/>
              <a:defRPr b="1" sz="1600"/>
            </a:lvl9pPr>
          </a:lstStyle>
          <a:p/>
        </p:txBody>
      </p:sp>
      <p:sp>
        <p:nvSpPr>
          <p:cNvPr id="138" name="Shape 138"/>
          <p:cNvSpPr txBox="1"/>
          <p:nvPr>
            <p:ph idx="2" type="body"/>
          </p:nvPr>
        </p:nvSpPr>
        <p:spPr>
          <a:xfrm>
            <a:off x="457200" y="2174875"/>
            <a:ext cx="4040100" cy="3951300"/>
          </a:xfrm>
          <a:prstGeom prst="rect">
            <a:avLst/>
          </a:prstGeom>
          <a:noFill/>
          <a:ln>
            <a:noFill/>
          </a:ln>
        </p:spPr>
        <p:txBody>
          <a:bodyPr anchorCtr="0" anchor="t" bIns="91425" lIns="91425" rIns="91425" tIns="91425"/>
          <a:lstStyle>
            <a:lvl1pPr indent="-190500" lvl="0" marL="342900" rtl="0" algn="l">
              <a:spcBef>
                <a:spcPts val="480"/>
              </a:spcBef>
              <a:spcAft>
                <a:spcPts val="0"/>
              </a:spcAft>
              <a:buSzPct val="100000"/>
              <a:defRPr sz="2400"/>
            </a:lvl1pPr>
            <a:lvl2pPr indent="-158750" lvl="1" marL="742950" rtl="0" algn="l">
              <a:spcBef>
                <a:spcPts val="400"/>
              </a:spcBef>
              <a:spcAft>
                <a:spcPts val="0"/>
              </a:spcAft>
              <a:buSzPct val="100000"/>
              <a:defRPr sz="2000"/>
            </a:lvl2pPr>
            <a:lvl3pPr indent="-114300" lvl="2" marL="1143000" rtl="0" algn="l">
              <a:spcBef>
                <a:spcPts val="360"/>
              </a:spcBef>
              <a:spcAft>
                <a:spcPts val="0"/>
              </a:spcAft>
              <a:buSzPct val="100000"/>
              <a:defRPr sz="1800"/>
            </a:lvl3pPr>
            <a:lvl4pPr indent="-127000" lvl="3" marL="1600200" rtl="0" algn="l">
              <a:spcBef>
                <a:spcPts val="320"/>
              </a:spcBef>
              <a:spcAft>
                <a:spcPts val="0"/>
              </a:spcAft>
              <a:buSzPct val="100000"/>
              <a:defRPr sz="1600"/>
            </a:lvl4pPr>
            <a:lvl5pPr indent="-127000" lvl="4" marL="2057400" rtl="0" algn="l">
              <a:spcBef>
                <a:spcPts val="320"/>
              </a:spcBef>
              <a:spcAft>
                <a:spcPts val="0"/>
              </a:spcAft>
              <a:buSzPct val="100000"/>
              <a:defRPr sz="1600"/>
            </a:lvl5pPr>
            <a:lvl6pPr indent="-127000" lvl="5" marL="2514600" rtl="0" algn="l">
              <a:spcBef>
                <a:spcPts val="320"/>
              </a:spcBef>
              <a:spcAft>
                <a:spcPts val="0"/>
              </a:spcAft>
              <a:buSzPct val="100000"/>
              <a:defRPr sz="1600"/>
            </a:lvl6pPr>
            <a:lvl7pPr indent="-127000" lvl="6" marL="2971800" rtl="0" algn="l">
              <a:spcBef>
                <a:spcPts val="320"/>
              </a:spcBef>
              <a:spcAft>
                <a:spcPts val="0"/>
              </a:spcAft>
              <a:buSzPct val="100000"/>
              <a:defRPr sz="1600"/>
            </a:lvl7pPr>
            <a:lvl8pPr indent="-127000" lvl="7" marL="3429000" rtl="0" algn="l">
              <a:spcBef>
                <a:spcPts val="320"/>
              </a:spcBef>
              <a:spcAft>
                <a:spcPts val="0"/>
              </a:spcAft>
              <a:buSzPct val="100000"/>
              <a:defRPr sz="1600"/>
            </a:lvl8pPr>
            <a:lvl9pPr indent="-127000" lvl="8" marL="3886200" rtl="0" algn="l">
              <a:spcBef>
                <a:spcPts val="320"/>
              </a:spcBef>
              <a:spcAft>
                <a:spcPts val="0"/>
              </a:spcAft>
              <a:buSzPct val="100000"/>
              <a:defRPr sz="1600"/>
            </a:lvl9pPr>
          </a:lstStyle>
          <a:p/>
        </p:txBody>
      </p:sp>
      <p:sp>
        <p:nvSpPr>
          <p:cNvPr id="139" name="Shape 139"/>
          <p:cNvSpPr txBox="1"/>
          <p:nvPr>
            <p:ph idx="3" type="body"/>
          </p:nvPr>
        </p:nvSpPr>
        <p:spPr>
          <a:xfrm>
            <a:off x="4645025" y="1535112"/>
            <a:ext cx="4041900" cy="639899"/>
          </a:xfrm>
          <a:prstGeom prst="rect">
            <a:avLst/>
          </a:prstGeom>
          <a:noFill/>
          <a:ln>
            <a:noFill/>
          </a:ln>
        </p:spPr>
        <p:txBody>
          <a:bodyPr anchorCtr="0" anchor="b" bIns="91425" lIns="91425" rIns="91425" tIns="91425"/>
          <a:lstStyle>
            <a:lvl1pPr indent="0" lvl="0" marL="0" rtl="0" algn="l">
              <a:spcBef>
                <a:spcPts val="480"/>
              </a:spcBef>
              <a:spcAft>
                <a:spcPts val="0"/>
              </a:spcAft>
              <a:buNone/>
              <a:defRPr b="1" sz="2400"/>
            </a:lvl1pPr>
            <a:lvl2pPr indent="0" lvl="1" marL="457200" rtl="0" algn="l">
              <a:spcBef>
                <a:spcPts val="400"/>
              </a:spcBef>
              <a:spcAft>
                <a:spcPts val="0"/>
              </a:spcAft>
              <a:buNone/>
              <a:defRPr b="1" sz="2000"/>
            </a:lvl2pPr>
            <a:lvl3pPr indent="0" lvl="2" marL="914400" rtl="0" algn="l">
              <a:spcBef>
                <a:spcPts val="360"/>
              </a:spcBef>
              <a:spcAft>
                <a:spcPts val="0"/>
              </a:spcAft>
              <a:buNone/>
              <a:defRPr b="1" sz="1800"/>
            </a:lvl3pPr>
            <a:lvl4pPr indent="0" lvl="3" marL="1371600" rtl="0" algn="l">
              <a:spcBef>
                <a:spcPts val="320"/>
              </a:spcBef>
              <a:spcAft>
                <a:spcPts val="0"/>
              </a:spcAft>
              <a:buNone/>
              <a:defRPr b="1" sz="1600"/>
            </a:lvl4pPr>
            <a:lvl5pPr indent="0" lvl="4" marL="1828800" rtl="0" algn="l">
              <a:spcBef>
                <a:spcPts val="320"/>
              </a:spcBef>
              <a:spcAft>
                <a:spcPts val="0"/>
              </a:spcAft>
              <a:buNone/>
              <a:defRPr b="1" sz="1600"/>
            </a:lvl5pPr>
            <a:lvl6pPr indent="0" lvl="5" marL="2286000" rtl="0" algn="l">
              <a:spcBef>
                <a:spcPts val="320"/>
              </a:spcBef>
              <a:spcAft>
                <a:spcPts val="0"/>
              </a:spcAft>
              <a:buNone/>
              <a:defRPr b="1" sz="1600"/>
            </a:lvl6pPr>
            <a:lvl7pPr indent="0" lvl="6" marL="2743200" rtl="0" algn="l">
              <a:spcBef>
                <a:spcPts val="320"/>
              </a:spcBef>
              <a:spcAft>
                <a:spcPts val="0"/>
              </a:spcAft>
              <a:buNone/>
              <a:defRPr b="1" sz="1600"/>
            </a:lvl7pPr>
            <a:lvl8pPr indent="0" lvl="7" marL="3200400" rtl="0" algn="l">
              <a:spcBef>
                <a:spcPts val="320"/>
              </a:spcBef>
              <a:spcAft>
                <a:spcPts val="0"/>
              </a:spcAft>
              <a:buNone/>
              <a:defRPr b="1" sz="1600"/>
            </a:lvl8pPr>
            <a:lvl9pPr indent="0" lvl="8" marL="3657600" rtl="0" algn="l">
              <a:spcBef>
                <a:spcPts val="320"/>
              </a:spcBef>
              <a:spcAft>
                <a:spcPts val="0"/>
              </a:spcAft>
              <a:buNone/>
              <a:defRPr b="1" sz="1600"/>
            </a:lvl9pPr>
          </a:lstStyle>
          <a:p/>
        </p:txBody>
      </p:sp>
      <p:sp>
        <p:nvSpPr>
          <p:cNvPr id="140" name="Shape 140"/>
          <p:cNvSpPr txBox="1"/>
          <p:nvPr>
            <p:ph idx="4" type="body"/>
          </p:nvPr>
        </p:nvSpPr>
        <p:spPr>
          <a:xfrm>
            <a:off x="4645025" y="2174875"/>
            <a:ext cx="4041900" cy="3951300"/>
          </a:xfrm>
          <a:prstGeom prst="rect">
            <a:avLst/>
          </a:prstGeom>
          <a:noFill/>
          <a:ln>
            <a:noFill/>
          </a:ln>
        </p:spPr>
        <p:txBody>
          <a:bodyPr anchorCtr="0" anchor="t" bIns="91425" lIns="91425" rIns="91425" tIns="91425"/>
          <a:lstStyle>
            <a:lvl1pPr indent="-190500" lvl="0" marL="342900" rtl="0" algn="l">
              <a:spcBef>
                <a:spcPts val="480"/>
              </a:spcBef>
              <a:spcAft>
                <a:spcPts val="0"/>
              </a:spcAft>
              <a:buSzPct val="100000"/>
              <a:defRPr sz="2400"/>
            </a:lvl1pPr>
            <a:lvl2pPr indent="-158750" lvl="1" marL="742950" rtl="0" algn="l">
              <a:spcBef>
                <a:spcPts val="400"/>
              </a:spcBef>
              <a:spcAft>
                <a:spcPts val="0"/>
              </a:spcAft>
              <a:buSzPct val="100000"/>
              <a:defRPr sz="2000"/>
            </a:lvl2pPr>
            <a:lvl3pPr indent="-114300" lvl="2" marL="1143000" rtl="0" algn="l">
              <a:spcBef>
                <a:spcPts val="360"/>
              </a:spcBef>
              <a:spcAft>
                <a:spcPts val="0"/>
              </a:spcAft>
              <a:buSzPct val="100000"/>
              <a:defRPr sz="1800"/>
            </a:lvl3pPr>
            <a:lvl4pPr indent="-127000" lvl="3" marL="1600200" rtl="0" algn="l">
              <a:spcBef>
                <a:spcPts val="320"/>
              </a:spcBef>
              <a:spcAft>
                <a:spcPts val="0"/>
              </a:spcAft>
              <a:buSzPct val="100000"/>
              <a:defRPr sz="1600"/>
            </a:lvl4pPr>
            <a:lvl5pPr indent="-127000" lvl="4" marL="2057400" rtl="0" algn="l">
              <a:spcBef>
                <a:spcPts val="320"/>
              </a:spcBef>
              <a:spcAft>
                <a:spcPts val="0"/>
              </a:spcAft>
              <a:buSzPct val="100000"/>
              <a:defRPr sz="1600"/>
            </a:lvl5pPr>
            <a:lvl6pPr indent="-127000" lvl="5" marL="2514600" rtl="0" algn="l">
              <a:spcBef>
                <a:spcPts val="320"/>
              </a:spcBef>
              <a:spcAft>
                <a:spcPts val="0"/>
              </a:spcAft>
              <a:buSzPct val="100000"/>
              <a:defRPr sz="1600"/>
            </a:lvl6pPr>
            <a:lvl7pPr indent="-127000" lvl="6" marL="2971800" rtl="0" algn="l">
              <a:spcBef>
                <a:spcPts val="320"/>
              </a:spcBef>
              <a:spcAft>
                <a:spcPts val="0"/>
              </a:spcAft>
              <a:buSzPct val="100000"/>
              <a:defRPr sz="1600"/>
            </a:lvl7pPr>
            <a:lvl8pPr indent="-127000" lvl="7" marL="3429000" rtl="0" algn="l">
              <a:spcBef>
                <a:spcPts val="320"/>
              </a:spcBef>
              <a:spcAft>
                <a:spcPts val="0"/>
              </a:spcAft>
              <a:buSzPct val="100000"/>
              <a:defRPr sz="1600"/>
            </a:lvl8pPr>
            <a:lvl9pPr indent="-127000" lvl="8" marL="3886200" rtl="0" algn="l">
              <a:spcBef>
                <a:spcPts val="320"/>
              </a:spcBef>
              <a:spcAft>
                <a:spcPts val="0"/>
              </a:spcAft>
              <a:buSzPct val="100000"/>
              <a:defRPr sz="1600"/>
            </a:lvl9pPr>
          </a:lstStyle>
          <a:p/>
        </p:txBody>
      </p:sp>
      <p:sp>
        <p:nvSpPr>
          <p:cNvPr id="141" name="Shape 141"/>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42" name="Shape 142"/>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43" name="Shape 143"/>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23" name="Shape 23"/>
        <p:cNvGrpSpPr/>
        <p:nvPr/>
      </p:nvGrpSpPr>
      <p:grpSpPr>
        <a:xfrm>
          <a:off x="0" y="0"/>
          <a:ext cx="0" cy="0"/>
          <a:chOff x="0" y="0"/>
          <a:chExt cx="0" cy="0"/>
        </a:xfrm>
      </p:grpSpPr>
      <p:sp>
        <p:nvSpPr>
          <p:cNvPr id="24" name="Shape 24"/>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25" name="Shape 25"/>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26" name="Shape 26"/>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144" name="Shape 144"/>
        <p:cNvGrpSpPr/>
        <p:nvPr/>
      </p:nvGrpSpPr>
      <p:grpSpPr>
        <a:xfrm>
          <a:off x="0" y="0"/>
          <a:ext cx="0" cy="0"/>
          <a:chOff x="0" y="0"/>
          <a:chExt cx="0" cy="0"/>
        </a:xfrm>
      </p:grpSpPr>
      <p:sp>
        <p:nvSpPr>
          <p:cNvPr id="145" name="Shape 145"/>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rtl="0" algn="l">
              <a:spcBef>
                <a:spcPts val="0"/>
              </a:spcBef>
              <a:spcAft>
                <a:spcPts val="0"/>
              </a:spcAft>
              <a:buNone/>
              <a:defRPr/>
            </a:lvl1pPr>
            <a:lvl2pPr indent="0" lvl="1" marL="0" rtl="0" algn="l">
              <a:spcBef>
                <a:spcPts val="0"/>
              </a:spcBef>
              <a:spcAft>
                <a:spcPts val="0"/>
              </a:spcAft>
              <a:buNone/>
              <a:defRPr/>
            </a:lvl2pPr>
            <a:lvl3pPr indent="0" lvl="2" marL="0" rtl="0" algn="l">
              <a:spcBef>
                <a:spcPts val="0"/>
              </a:spcBef>
              <a:spcAft>
                <a:spcPts val="0"/>
              </a:spcAft>
              <a:buNone/>
              <a:defRPr/>
            </a:lvl3pPr>
            <a:lvl4pPr indent="0" lvl="3" marL="0" rtl="0" algn="l">
              <a:spcBef>
                <a:spcPts val="0"/>
              </a:spcBef>
              <a:spcAft>
                <a:spcPts val="0"/>
              </a:spcAft>
              <a:buNone/>
              <a:defRPr/>
            </a:lvl4pPr>
            <a:lvl5pPr indent="0" lvl="4" marL="0" rtl="0" algn="l">
              <a:spcBef>
                <a:spcPts val="0"/>
              </a:spcBef>
              <a:spcAft>
                <a:spcPts val="0"/>
              </a:spcAft>
              <a:buNone/>
              <a:defRPr/>
            </a:lvl5pPr>
            <a:lvl6pPr indent="0" lvl="5" marL="457200" rtl="0" algn="l">
              <a:spcBef>
                <a:spcPts val="0"/>
              </a:spcBef>
              <a:spcAft>
                <a:spcPts val="0"/>
              </a:spcAft>
              <a:buNone/>
              <a:defRPr/>
            </a:lvl6pPr>
            <a:lvl7pPr indent="0" lvl="6" marL="914400" rtl="0" algn="l">
              <a:spcBef>
                <a:spcPts val="0"/>
              </a:spcBef>
              <a:spcAft>
                <a:spcPts val="0"/>
              </a:spcAft>
              <a:buNone/>
              <a:defRPr/>
            </a:lvl7pPr>
            <a:lvl8pPr indent="0" lvl="7" marL="1371600" rtl="0" algn="l">
              <a:spcBef>
                <a:spcPts val="0"/>
              </a:spcBef>
              <a:spcAft>
                <a:spcPts val="0"/>
              </a:spcAft>
              <a:buNone/>
              <a:defRPr/>
            </a:lvl8pPr>
            <a:lvl9pPr indent="0" lvl="8" marL="1828800" rtl="0" algn="l">
              <a:spcBef>
                <a:spcPts val="0"/>
              </a:spcBef>
              <a:spcAft>
                <a:spcPts val="0"/>
              </a:spcAft>
              <a:buNone/>
              <a:defRPr/>
            </a:lvl9pPr>
          </a:lstStyle>
          <a:p/>
        </p:txBody>
      </p:sp>
      <p:sp>
        <p:nvSpPr>
          <p:cNvPr id="146" name="Shape 146"/>
          <p:cNvSpPr txBox="1"/>
          <p:nvPr>
            <p:ph idx="1" type="body"/>
          </p:nvPr>
        </p:nvSpPr>
        <p:spPr>
          <a:xfrm>
            <a:off x="457200" y="1600200"/>
            <a:ext cx="4038600" cy="4526100"/>
          </a:xfrm>
          <a:prstGeom prst="rect">
            <a:avLst/>
          </a:prstGeom>
          <a:noFill/>
          <a:ln>
            <a:noFill/>
          </a:ln>
        </p:spPr>
        <p:txBody>
          <a:bodyPr anchorCtr="0" anchor="t" bIns="91425" lIns="91425" rIns="91425" tIns="91425"/>
          <a:lstStyle>
            <a:lvl1pPr indent="-165100" lvl="0" marL="342900" rtl="0" algn="l">
              <a:spcBef>
                <a:spcPts val="560"/>
              </a:spcBef>
              <a:spcAft>
                <a:spcPts val="0"/>
              </a:spcAft>
              <a:buSzPct val="100000"/>
              <a:defRPr sz="2800"/>
            </a:lvl1pPr>
            <a:lvl2pPr indent="-133350" lvl="1" marL="742950" rtl="0" algn="l">
              <a:spcBef>
                <a:spcPts val="480"/>
              </a:spcBef>
              <a:spcAft>
                <a:spcPts val="0"/>
              </a:spcAft>
              <a:buSzPct val="100000"/>
              <a:defRPr sz="2400"/>
            </a:lvl2pPr>
            <a:lvl3pPr indent="-101600" lvl="2" marL="1143000" rtl="0" algn="l">
              <a:spcBef>
                <a:spcPts val="400"/>
              </a:spcBef>
              <a:spcAft>
                <a:spcPts val="0"/>
              </a:spcAft>
              <a:buSzPct val="100000"/>
              <a:defRPr sz="2000"/>
            </a:lvl3pPr>
            <a:lvl4pPr indent="-114300" lvl="3" marL="1600200" rtl="0" algn="l">
              <a:spcBef>
                <a:spcPts val="360"/>
              </a:spcBef>
              <a:spcAft>
                <a:spcPts val="0"/>
              </a:spcAft>
              <a:buSzPct val="100000"/>
              <a:defRPr sz="1800"/>
            </a:lvl4pPr>
            <a:lvl5pPr indent="-114300" lvl="4" marL="2057400" rtl="0" algn="l">
              <a:spcBef>
                <a:spcPts val="360"/>
              </a:spcBef>
              <a:spcAft>
                <a:spcPts val="0"/>
              </a:spcAft>
              <a:buSzPct val="100000"/>
              <a:defRPr sz="1800"/>
            </a:lvl5pPr>
            <a:lvl6pPr indent="-114300" lvl="5" marL="2514600" rtl="0" algn="l">
              <a:spcBef>
                <a:spcPts val="360"/>
              </a:spcBef>
              <a:spcAft>
                <a:spcPts val="0"/>
              </a:spcAft>
              <a:buSzPct val="100000"/>
              <a:defRPr sz="1800"/>
            </a:lvl6pPr>
            <a:lvl7pPr indent="-114300" lvl="6" marL="2971800" rtl="0" algn="l">
              <a:spcBef>
                <a:spcPts val="360"/>
              </a:spcBef>
              <a:spcAft>
                <a:spcPts val="0"/>
              </a:spcAft>
              <a:buSzPct val="100000"/>
              <a:defRPr sz="1800"/>
            </a:lvl7pPr>
            <a:lvl8pPr indent="-114300" lvl="7" marL="3429000" rtl="0" algn="l">
              <a:spcBef>
                <a:spcPts val="360"/>
              </a:spcBef>
              <a:spcAft>
                <a:spcPts val="0"/>
              </a:spcAft>
              <a:buSzPct val="100000"/>
              <a:defRPr sz="1800"/>
            </a:lvl8pPr>
            <a:lvl9pPr indent="-114300" lvl="8" marL="3886200" rtl="0" algn="l">
              <a:spcBef>
                <a:spcPts val="360"/>
              </a:spcBef>
              <a:spcAft>
                <a:spcPts val="0"/>
              </a:spcAft>
              <a:buSzPct val="100000"/>
              <a:defRPr sz="1800"/>
            </a:lvl9pPr>
          </a:lstStyle>
          <a:p/>
        </p:txBody>
      </p:sp>
      <p:sp>
        <p:nvSpPr>
          <p:cNvPr id="147" name="Shape 147"/>
          <p:cNvSpPr txBox="1"/>
          <p:nvPr>
            <p:ph idx="2" type="body"/>
          </p:nvPr>
        </p:nvSpPr>
        <p:spPr>
          <a:xfrm>
            <a:off x="4648200" y="1600200"/>
            <a:ext cx="4038600" cy="4526100"/>
          </a:xfrm>
          <a:prstGeom prst="rect">
            <a:avLst/>
          </a:prstGeom>
          <a:noFill/>
          <a:ln>
            <a:noFill/>
          </a:ln>
        </p:spPr>
        <p:txBody>
          <a:bodyPr anchorCtr="0" anchor="t" bIns="91425" lIns="91425" rIns="91425" tIns="91425"/>
          <a:lstStyle>
            <a:lvl1pPr indent="-165100" lvl="0" marL="342900" rtl="0" algn="l">
              <a:spcBef>
                <a:spcPts val="560"/>
              </a:spcBef>
              <a:spcAft>
                <a:spcPts val="0"/>
              </a:spcAft>
              <a:buSzPct val="100000"/>
              <a:defRPr sz="2800"/>
            </a:lvl1pPr>
            <a:lvl2pPr indent="-133350" lvl="1" marL="742950" rtl="0" algn="l">
              <a:spcBef>
                <a:spcPts val="480"/>
              </a:spcBef>
              <a:spcAft>
                <a:spcPts val="0"/>
              </a:spcAft>
              <a:buSzPct val="100000"/>
              <a:defRPr sz="2400"/>
            </a:lvl2pPr>
            <a:lvl3pPr indent="-101600" lvl="2" marL="1143000" rtl="0" algn="l">
              <a:spcBef>
                <a:spcPts val="400"/>
              </a:spcBef>
              <a:spcAft>
                <a:spcPts val="0"/>
              </a:spcAft>
              <a:buSzPct val="100000"/>
              <a:defRPr sz="2000"/>
            </a:lvl3pPr>
            <a:lvl4pPr indent="-114300" lvl="3" marL="1600200" rtl="0" algn="l">
              <a:spcBef>
                <a:spcPts val="360"/>
              </a:spcBef>
              <a:spcAft>
                <a:spcPts val="0"/>
              </a:spcAft>
              <a:buSzPct val="100000"/>
              <a:defRPr sz="1800"/>
            </a:lvl4pPr>
            <a:lvl5pPr indent="-114300" lvl="4" marL="2057400" rtl="0" algn="l">
              <a:spcBef>
                <a:spcPts val="360"/>
              </a:spcBef>
              <a:spcAft>
                <a:spcPts val="0"/>
              </a:spcAft>
              <a:buSzPct val="100000"/>
              <a:defRPr sz="1800"/>
            </a:lvl5pPr>
            <a:lvl6pPr indent="-114300" lvl="5" marL="2514600" rtl="0" algn="l">
              <a:spcBef>
                <a:spcPts val="360"/>
              </a:spcBef>
              <a:spcAft>
                <a:spcPts val="0"/>
              </a:spcAft>
              <a:buSzPct val="100000"/>
              <a:defRPr sz="1800"/>
            </a:lvl6pPr>
            <a:lvl7pPr indent="-114300" lvl="6" marL="2971800" rtl="0" algn="l">
              <a:spcBef>
                <a:spcPts val="360"/>
              </a:spcBef>
              <a:spcAft>
                <a:spcPts val="0"/>
              </a:spcAft>
              <a:buSzPct val="100000"/>
              <a:defRPr sz="1800"/>
            </a:lvl7pPr>
            <a:lvl8pPr indent="-114300" lvl="7" marL="3429000" rtl="0" algn="l">
              <a:spcBef>
                <a:spcPts val="360"/>
              </a:spcBef>
              <a:spcAft>
                <a:spcPts val="0"/>
              </a:spcAft>
              <a:buSzPct val="100000"/>
              <a:defRPr sz="1800"/>
            </a:lvl8pPr>
            <a:lvl9pPr indent="-114300" lvl="8" marL="3886200" rtl="0" algn="l">
              <a:spcBef>
                <a:spcPts val="360"/>
              </a:spcBef>
              <a:spcAft>
                <a:spcPts val="0"/>
              </a:spcAft>
              <a:buSzPct val="100000"/>
              <a:defRPr sz="1800"/>
            </a:lvl9pPr>
          </a:lstStyle>
          <a:p/>
        </p:txBody>
      </p:sp>
      <p:sp>
        <p:nvSpPr>
          <p:cNvPr id="148" name="Shape 148"/>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49" name="Shape 149"/>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50" name="Shape 150"/>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151" name="Shape 151"/>
        <p:cNvGrpSpPr/>
        <p:nvPr/>
      </p:nvGrpSpPr>
      <p:grpSpPr>
        <a:xfrm>
          <a:off x="0" y="0"/>
          <a:ext cx="0" cy="0"/>
          <a:chOff x="0" y="0"/>
          <a:chExt cx="0" cy="0"/>
        </a:xfrm>
      </p:grpSpPr>
      <p:sp>
        <p:nvSpPr>
          <p:cNvPr id="152" name="Shape 152"/>
          <p:cNvSpPr txBox="1"/>
          <p:nvPr>
            <p:ph type="title"/>
          </p:nvPr>
        </p:nvSpPr>
        <p:spPr>
          <a:xfrm>
            <a:off x="722312" y="4406900"/>
            <a:ext cx="7772400" cy="1362000"/>
          </a:xfrm>
          <a:prstGeom prst="rect">
            <a:avLst/>
          </a:prstGeom>
          <a:noFill/>
          <a:ln>
            <a:noFill/>
          </a:ln>
        </p:spPr>
        <p:txBody>
          <a:bodyPr anchorCtr="0" anchor="t" bIns="91425" lIns="91425" rIns="91425" tIns="91425"/>
          <a:lstStyle>
            <a:lvl1pPr indent="0" lvl="0" marL="0" rtl="0" algn="r">
              <a:spcBef>
                <a:spcPts val="0"/>
              </a:spcBef>
              <a:spcAft>
                <a:spcPts val="0"/>
              </a:spcAft>
              <a:buNone/>
              <a:defRPr b="1" sz="4000" cap="none"/>
            </a:lvl1pPr>
            <a:lvl2pPr indent="0" lvl="1" marL="0" rtl="0" algn="l">
              <a:spcBef>
                <a:spcPts val="0"/>
              </a:spcBef>
              <a:spcAft>
                <a:spcPts val="0"/>
              </a:spcAft>
              <a:buNone/>
              <a:defRPr/>
            </a:lvl2pPr>
            <a:lvl3pPr indent="0" lvl="2" marL="0" rtl="0" algn="l">
              <a:spcBef>
                <a:spcPts val="0"/>
              </a:spcBef>
              <a:spcAft>
                <a:spcPts val="0"/>
              </a:spcAft>
              <a:buNone/>
              <a:defRPr/>
            </a:lvl3pPr>
            <a:lvl4pPr indent="0" lvl="3" marL="0" rtl="0" algn="l">
              <a:spcBef>
                <a:spcPts val="0"/>
              </a:spcBef>
              <a:spcAft>
                <a:spcPts val="0"/>
              </a:spcAft>
              <a:buNone/>
              <a:defRPr/>
            </a:lvl4pPr>
            <a:lvl5pPr indent="0" lvl="4" marL="0" rtl="0" algn="l">
              <a:spcBef>
                <a:spcPts val="0"/>
              </a:spcBef>
              <a:spcAft>
                <a:spcPts val="0"/>
              </a:spcAft>
              <a:buNone/>
              <a:defRPr/>
            </a:lvl5pPr>
            <a:lvl6pPr indent="0" lvl="5" marL="457200" rtl="0" algn="l">
              <a:spcBef>
                <a:spcPts val="0"/>
              </a:spcBef>
              <a:spcAft>
                <a:spcPts val="0"/>
              </a:spcAft>
              <a:buNone/>
              <a:defRPr/>
            </a:lvl6pPr>
            <a:lvl7pPr indent="0" lvl="6" marL="914400" rtl="0" algn="l">
              <a:spcBef>
                <a:spcPts val="0"/>
              </a:spcBef>
              <a:spcAft>
                <a:spcPts val="0"/>
              </a:spcAft>
              <a:buNone/>
              <a:defRPr/>
            </a:lvl7pPr>
            <a:lvl8pPr indent="0" lvl="7" marL="1371600" rtl="0" algn="l">
              <a:spcBef>
                <a:spcPts val="0"/>
              </a:spcBef>
              <a:spcAft>
                <a:spcPts val="0"/>
              </a:spcAft>
              <a:buNone/>
              <a:defRPr/>
            </a:lvl8pPr>
            <a:lvl9pPr indent="0" lvl="8" marL="1828800" rtl="0" algn="l">
              <a:spcBef>
                <a:spcPts val="0"/>
              </a:spcBef>
              <a:spcAft>
                <a:spcPts val="0"/>
              </a:spcAft>
              <a:buNone/>
              <a:defRPr/>
            </a:lvl9pPr>
          </a:lstStyle>
          <a:p/>
        </p:txBody>
      </p:sp>
      <p:sp>
        <p:nvSpPr>
          <p:cNvPr id="153" name="Shape 153"/>
          <p:cNvSpPr txBox="1"/>
          <p:nvPr>
            <p:ph idx="1" type="body"/>
          </p:nvPr>
        </p:nvSpPr>
        <p:spPr>
          <a:xfrm>
            <a:off x="722312" y="2906713"/>
            <a:ext cx="7772400" cy="1500300"/>
          </a:xfrm>
          <a:prstGeom prst="rect">
            <a:avLst/>
          </a:prstGeom>
          <a:noFill/>
          <a:ln>
            <a:noFill/>
          </a:ln>
        </p:spPr>
        <p:txBody>
          <a:bodyPr anchorCtr="0" anchor="b" bIns="91425" lIns="91425" rIns="91425" tIns="91425"/>
          <a:lstStyle>
            <a:lvl1pPr indent="0" lvl="0" marL="0" rtl="0" algn="l">
              <a:spcBef>
                <a:spcPts val="400"/>
              </a:spcBef>
              <a:spcAft>
                <a:spcPts val="0"/>
              </a:spcAft>
              <a:buNone/>
              <a:defRPr sz="2000"/>
            </a:lvl1pPr>
            <a:lvl2pPr indent="0" lvl="1" marL="457200" rtl="0" algn="l">
              <a:spcBef>
                <a:spcPts val="360"/>
              </a:spcBef>
              <a:spcAft>
                <a:spcPts val="0"/>
              </a:spcAft>
              <a:buNone/>
              <a:defRPr sz="1800"/>
            </a:lvl2pPr>
            <a:lvl3pPr indent="0" lvl="2" marL="914400" rtl="0" algn="l">
              <a:spcBef>
                <a:spcPts val="320"/>
              </a:spcBef>
              <a:spcAft>
                <a:spcPts val="0"/>
              </a:spcAft>
              <a:buNone/>
              <a:defRPr sz="1600"/>
            </a:lvl3pPr>
            <a:lvl4pPr indent="0" lvl="3" marL="1371600" rtl="0" algn="l">
              <a:spcBef>
                <a:spcPts val="280"/>
              </a:spcBef>
              <a:spcAft>
                <a:spcPts val="0"/>
              </a:spcAft>
              <a:buNone/>
              <a:defRPr sz="1400"/>
            </a:lvl4pPr>
            <a:lvl5pPr indent="0" lvl="4" marL="1828800" rtl="0" algn="l">
              <a:spcBef>
                <a:spcPts val="280"/>
              </a:spcBef>
              <a:spcAft>
                <a:spcPts val="0"/>
              </a:spcAft>
              <a:buNone/>
              <a:defRPr sz="1400"/>
            </a:lvl5pPr>
            <a:lvl6pPr indent="0" lvl="5" marL="2286000" rtl="0" algn="l">
              <a:spcBef>
                <a:spcPts val="280"/>
              </a:spcBef>
              <a:spcAft>
                <a:spcPts val="0"/>
              </a:spcAft>
              <a:buNone/>
              <a:defRPr sz="1400"/>
            </a:lvl6pPr>
            <a:lvl7pPr indent="0" lvl="6" marL="2743200" rtl="0" algn="l">
              <a:spcBef>
                <a:spcPts val="280"/>
              </a:spcBef>
              <a:spcAft>
                <a:spcPts val="0"/>
              </a:spcAft>
              <a:buNone/>
              <a:defRPr sz="1400"/>
            </a:lvl7pPr>
            <a:lvl8pPr indent="0" lvl="7" marL="3200400" rtl="0" algn="l">
              <a:spcBef>
                <a:spcPts val="280"/>
              </a:spcBef>
              <a:spcAft>
                <a:spcPts val="0"/>
              </a:spcAft>
              <a:buNone/>
              <a:defRPr sz="1400"/>
            </a:lvl8pPr>
            <a:lvl9pPr indent="0" lvl="8" marL="3657600" rtl="0" algn="l">
              <a:spcBef>
                <a:spcPts val="280"/>
              </a:spcBef>
              <a:spcAft>
                <a:spcPts val="0"/>
              </a:spcAft>
              <a:buNone/>
              <a:defRPr sz="1400"/>
            </a:lvl9pPr>
          </a:lstStyle>
          <a:p/>
        </p:txBody>
      </p:sp>
      <p:sp>
        <p:nvSpPr>
          <p:cNvPr id="154" name="Shape 154"/>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55" name="Shape 155"/>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56" name="Shape 156"/>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67" name="Shape 167"/>
        <p:cNvGrpSpPr/>
        <p:nvPr/>
      </p:nvGrpSpPr>
      <p:grpSpPr>
        <a:xfrm>
          <a:off x="0" y="0"/>
          <a:ext cx="0" cy="0"/>
          <a:chOff x="0" y="0"/>
          <a:chExt cx="0" cy="0"/>
        </a:xfrm>
      </p:grpSpPr>
      <p:sp>
        <p:nvSpPr>
          <p:cNvPr id="168" name="Shape 168"/>
          <p:cNvSpPr txBox="1"/>
          <p:nvPr>
            <p:ph type="ctrTitle"/>
          </p:nvPr>
        </p:nvSpPr>
        <p:spPr>
          <a:xfrm>
            <a:off x="685800" y="2130425"/>
            <a:ext cx="7772400" cy="1470000"/>
          </a:xfrm>
          <a:prstGeom prst="rect">
            <a:avLst/>
          </a:prstGeom>
          <a:noFill/>
          <a:ln>
            <a:noFill/>
          </a:ln>
        </p:spPr>
        <p:txBody>
          <a:bodyPr anchorCtr="0" anchor="b" bIns="91425" lIns="91425" rIns="91425" tIns="91425"/>
          <a:lstStyle>
            <a:lvl1pPr indent="0" lvl="0" marL="0" rtl="0" algn="l">
              <a:spcBef>
                <a:spcPts val="0"/>
              </a:spcBef>
              <a:spcAft>
                <a:spcPts val="0"/>
              </a:spcAft>
              <a:buNone/>
              <a:defRPr/>
            </a:lvl1pPr>
            <a:lvl2pPr indent="0" lvl="1" marL="0" rtl="0" algn="l">
              <a:spcBef>
                <a:spcPts val="0"/>
              </a:spcBef>
              <a:spcAft>
                <a:spcPts val="0"/>
              </a:spcAft>
              <a:buNone/>
              <a:defRPr/>
            </a:lvl2pPr>
            <a:lvl3pPr indent="0" lvl="2" marL="0" rtl="0" algn="l">
              <a:spcBef>
                <a:spcPts val="0"/>
              </a:spcBef>
              <a:spcAft>
                <a:spcPts val="0"/>
              </a:spcAft>
              <a:buNone/>
              <a:defRPr/>
            </a:lvl3pPr>
            <a:lvl4pPr indent="0" lvl="3" marL="0" rtl="0" algn="l">
              <a:spcBef>
                <a:spcPts val="0"/>
              </a:spcBef>
              <a:spcAft>
                <a:spcPts val="0"/>
              </a:spcAft>
              <a:buNone/>
              <a:defRPr/>
            </a:lvl4pPr>
            <a:lvl5pPr indent="0" lvl="4" marL="0" rtl="0" algn="l">
              <a:spcBef>
                <a:spcPts val="0"/>
              </a:spcBef>
              <a:spcAft>
                <a:spcPts val="0"/>
              </a:spcAft>
              <a:buNone/>
              <a:defRPr/>
            </a:lvl5pPr>
            <a:lvl6pPr indent="0" lvl="5" marL="457200" rtl="0" algn="l">
              <a:spcBef>
                <a:spcPts val="0"/>
              </a:spcBef>
              <a:spcAft>
                <a:spcPts val="0"/>
              </a:spcAft>
              <a:buNone/>
              <a:defRPr/>
            </a:lvl6pPr>
            <a:lvl7pPr indent="0" lvl="6" marL="914400" rtl="0" algn="l">
              <a:spcBef>
                <a:spcPts val="0"/>
              </a:spcBef>
              <a:spcAft>
                <a:spcPts val="0"/>
              </a:spcAft>
              <a:buNone/>
              <a:defRPr/>
            </a:lvl7pPr>
            <a:lvl8pPr indent="0" lvl="7" marL="1371600" rtl="0" algn="l">
              <a:spcBef>
                <a:spcPts val="0"/>
              </a:spcBef>
              <a:spcAft>
                <a:spcPts val="0"/>
              </a:spcAft>
              <a:buNone/>
              <a:defRPr/>
            </a:lvl8pPr>
            <a:lvl9pPr indent="0" lvl="8" marL="1828800" rtl="0" algn="l">
              <a:spcBef>
                <a:spcPts val="0"/>
              </a:spcBef>
              <a:spcAft>
                <a:spcPts val="0"/>
              </a:spcAft>
              <a:buNone/>
              <a:defRPr/>
            </a:lvl9pPr>
          </a:lstStyle>
          <a:p/>
        </p:txBody>
      </p:sp>
      <p:sp>
        <p:nvSpPr>
          <p:cNvPr id="169" name="Shape 169"/>
          <p:cNvSpPr txBox="1"/>
          <p:nvPr>
            <p:ph idx="1" type="subTitle"/>
          </p:nvPr>
        </p:nvSpPr>
        <p:spPr>
          <a:xfrm>
            <a:off x="1371600" y="3886200"/>
            <a:ext cx="6400800" cy="1752600"/>
          </a:xfrm>
          <a:prstGeom prst="rect">
            <a:avLst/>
          </a:prstGeom>
          <a:noFill/>
          <a:ln>
            <a:noFill/>
          </a:ln>
        </p:spPr>
        <p:txBody>
          <a:bodyPr anchorCtr="0" anchor="t" bIns="91425" lIns="91425" rIns="91425" tIns="91425"/>
          <a:lstStyle>
            <a:lvl1pPr indent="0" lvl="0" marL="0" rtl="0" algn="ctr">
              <a:spcBef>
                <a:spcPts val="640"/>
              </a:spcBef>
              <a:spcAft>
                <a:spcPts val="0"/>
              </a:spcAft>
              <a:buFont typeface="Noto Sans Symbols"/>
              <a:buNone/>
              <a:defRPr/>
            </a:lvl1pPr>
            <a:lvl2pPr indent="-171450" lvl="1" marL="742950" rtl="0" algn="l">
              <a:spcBef>
                <a:spcPts val="360"/>
              </a:spcBef>
              <a:spcAft>
                <a:spcPts val="0"/>
              </a:spcAft>
              <a:defRPr/>
            </a:lvl2pPr>
            <a:lvl3pPr indent="-114300" lvl="2" marL="1143000" rtl="0" algn="l">
              <a:spcBef>
                <a:spcPts val="360"/>
              </a:spcBef>
              <a:spcAft>
                <a:spcPts val="0"/>
              </a:spcAft>
              <a:defRPr/>
            </a:lvl3pPr>
            <a:lvl4pPr indent="-114300" lvl="3" marL="1600200" rtl="0" algn="l">
              <a:spcBef>
                <a:spcPts val="360"/>
              </a:spcBef>
              <a:spcAft>
                <a:spcPts val="0"/>
              </a:spcAft>
              <a:defRPr/>
            </a:lvl4pPr>
            <a:lvl5pPr indent="-114300" lvl="4" marL="2057400" rtl="0" algn="l">
              <a:spcBef>
                <a:spcPts val="360"/>
              </a:spcBef>
              <a:spcAft>
                <a:spcPts val="0"/>
              </a:spcAft>
              <a:defRPr/>
            </a:lvl5pPr>
            <a:lvl6pPr indent="-114300" lvl="5" marL="2514600" rtl="0" algn="l">
              <a:spcBef>
                <a:spcPts val="360"/>
              </a:spcBef>
              <a:spcAft>
                <a:spcPts val="0"/>
              </a:spcAft>
              <a:defRPr/>
            </a:lvl6pPr>
            <a:lvl7pPr indent="-114300" lvl="6" marL="2971800" rtl="0" algn="l">
              <a:spcBef>
                <a:spcPts val="360"/>
              </a:spcBef>
              <a:spcAft>
                <a:spcPts val="0"/>
              </a:spcAft>
              <a:defRPr/>
            </a:lvl7pPr>
            <a:lvl8pPr indent="-114300" lvl="7" marL="3429000" rtl="0" algn="l">
              <a:spcBef>
                <a:spcPts val="360"/>
              </a:spcBef>
              <a:spcAft>
                <a:spcPts val="0"/>
              </a:spcAft>
              <a:defRPr/>
            </a:lvl8pPr>
            <a:lvl9pPr indent="-114300" lvl="8" marL="3886200" rtl="0" algn="l">
              <a:spcBef>
                <a:spcPts val="360"/>
              </a:spcBef>
              <a:spcAft>
                <a:spcPts val="0"/>
              </a:spcAft>
              <a:defRPr/>
            </a:lvl9pPr>
          </a:lstStyle>
          <a:p/>
        </p:txBody>
      </p:sp>
      <p:sp>
        <p:nvSpPr>
          <p:cNvPr id="170" name="Shape 170"/>
          <p:cNvSpPr txBox="1"/>
          <p:nvPr>
            <p:ph idx="10" type="dt"/>
          </p:nvPr>
        </p:nvSpPr>
        <p:spPr>
          <a:xfrm>
            <a:off x="457200" y="6245225"/>
            <a:ext cx="2133600" cy="476400"/>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71" name="Shape 171"/>
          <p:cNvSpPr txBox="1"/>
          <p:nvPr>
            <p:ph idx="11" type="ftr"/>
          </p:nvPr>
        </p:nvSpPr>
        <p:spPr>
          <a:xfrm>
            <a:off x="3124200" y="6245225"/>
            <a:ext cx="2895600" cy="476400"/>
          </a:xfrm>
          <a:prstGeom prst="rect">
            <a:avLst/>
          </a:prstGeom>
          <a:noFill/>
          <a:ln>
            <a:noFill/>
          </a:ln>
        </p:spPr>
        <p:txBody>
          <a:bodyPr anchorCtr="0" anchor="b"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172" name="Shape 172"/>
          <p:cNvSpPr txBox="1"/>
          <p:nvPr>
            <p:ph idx="12" type="sldNum"/>
          </p:nvPr>
        </p:nvSpPr>
        <p:spPr>
          <a:xfrm>
            <a:off x="6553200" y="6245225"/>
            <a:ext cx="2133600" cy="4764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27" name="Shape 27"/>
        <p:cNvGrpSpPr/>
        <p:nvPr/>
      </p:nvGrpSpPr>
      <p:grpSpPr>
        <a:xfrm>
          <a:off x="0" y="0"/>
          <a:ext cx="0" cy="0"/>
          <a:chOff x="0" y="0"/>
          <a:chExt cx="0" cy="0"/>
        </a:xfrm>
      </p:grpSpPr>
      <p:sp>
        <p:nvSpPr>
          <p:cNvPr id="28" name="Shape 28"/>
          <p:cNvSpPr txBox="1"/>
          <p:nvPr>
            <p:ph type="title"/>
          </p:nvPr>
        </p:nvSpPr>
        <p:spPr>
          <a:xfrm rot="5400000">
            <a:off x="4732350" y="2171688"/>
            <a:ext cx="5851500" cy="2057400"/>
          </a:xfrm>
          <a:prstGeom prst="rect">
            <a:avLst/>
          </a:prstGeom>
          <a:noFill/>
          <a:ln>
            <a:noFill/>
          </a:ln>
        </p:spPr>
        <p:txBody>
          <a:bodyPr anchorCtr="0" anchor="ctr" bIns="91425" lIns="91425" rIns="91425" tIns="91425"/>
          <a:lstStyle>
            <a:lvl1pPr indent="0" lvl="0" marL="0" rtl="0" algn="ctr">
              <a:spcBef>
                <a:spcPts val="0"/>
              </a:spcBef>
              <a:spcAft>
                <a:spcPts val="0"/>
              </a:spcAft>
              <a:buNone/>
              <a:defRPr/>
            </a:lvl1pPr>
            <a:lvl2pPr indent="0" lvl="1" marL="0" rtl="0" algn="ctr">
              <a:spcBef>
                <a:spcPts val="0"/>
              </a:spcBef>
              <a:spcAft>
                <a:spcPts val="0"/>
              </a:spcAft>
              <a:buNone/>
              <a:defRPr/>
            </a:lvl2pPr>
            <a:lvl3pPr indent="0" lvl="2" marL="0" rtl="0" algn="ctr">
              <a:spcBef>
                <a:spcPts val="0"/>
              </a:spcBef>
              <a:spcAft>
                <a:spcPts val="0"/>
              </a:spcAft>
              <a:buNone/>
              <a:defRPr/>
            </a:lvl3pPr>
            <a:lvl4pPr indent="0" lvl="3" marL="0" rtl="0" algn="ctr">
              <a:spcBef>
                <a:spcPts val="0"/>
              </a:spcBef>
              <a:spcAft>
                <a:spcPts val="0"/>
              </a:spcAft>
              <a:buNone/>
              <a:defRPr/>
            </a:lvl4pPr>
            <a:lvl5pPr indent="0" lvl="4" marL="0" rtl="0" algn="ctr">
              <a:spcBef>
                <a:spcPts val="0"/>
              </a:spcBef>
              <a:spcAft>
                <a:spcPts val="0"/>
              </a:spcAft>
              <a:buNone/>
              <a:defRPr/>
            </a:lvl5pPr>
            <a:lvl6pPr indent="0" lvl="5" marL="457200" rtl="0" algn="ctr">
              <a:spcBef>
                <a:spcPts val="0"/>
              </a:spcBef>
              <a:spcAft>
                <a:spcPts val="0"/>
              </a:spcAft>
              <a:buNone/>
              <a:defRPr/>
            </a:lvl6pPr>
            <a:lvl7pPr indent="0" lvl="6" marL="914400" rtl="0" algn="ctr">
              <a:spcBef>
                <a:spcPts val="0"/>
              </a:spcBef>
              <a:spcAft>
                <a:spcPts val="0"/>
              </a:spcAft>
              <a:buNone/>
              <a:defRPr/>
            </a:lvl7pPr>
            <a:lvl8pPr indent="0" lvl="7" marL="1371600" rtl="0" algn="ctr">
              <a:spcBef>
                <a:spcPts val="0"/>
              </a:spcBef>
              <a:spcAft>
                <a:spcPts val="0"/>
              </a:spcAft>
              <a:buNone/>
              <a:defRPr/>
            </a:lvl8pPr>
            <a:lvl9pPr indent="0" lvl="8" marL="1828800" rtl="0" algn="ctr">
              <a:spcBef>
                <a:spcPts val="0"/>
              </a:spcBef>
              <a:spcAft>
                <a:spcPts val="0"/>
              </a:spcAft>
              <a:buNone/>
              <a:defRPr/>
            </a:lvl9pPr>
          </a:lstStyle>
          <a:p/>
        </p:txBody>
      </p:sp>
      <p:sp>
        <p:nvSpPr>
          <p:cNvPr id="29" name="Shape 29"/>
          <p:cNvSpPr txBox="1"/>
          <p:nvPr>
            <p:ph idx="1" type="body"/>
          </p:nvPr>
        </p:nvSpPr>
        <p:spPr>
          <a:xfrm rot="5400000">
            <a:off x="541350" y="190487"/>
            <a:ext cx="5851500" cy="6019800"/>
          </a:xfrm>
          <a:prstGeom prst="rect">
            <a:avLst/>
          </a:prstGeom>
          <a:noFill/>
          <a:ln>
            <a:noFill/>
          </a:ln>
        </p:spPr>
        <p:txBody>
          <a:bodyPr anchorCtr="0" anchor="t" bIns="91425" lIns="91425" rIns="91425" tIns="91425"/>
          <a:lstStyle>
            <a:lvl1pPr indent="-228600" lvl="0" marL="342900" rtl="0" algn="l">
              <a:spcBef>
                <a:spcPts val="360"/>
              </a:spcBef>
              <a:spcAft>
                <a:spcPts val="0"/>
              </a:spcAft>
              <a:buClr>
                <a:schemeClr val="dk1"/>
              </a:buClr>
              <a:defRPr/>
            </a:lvl1pPr>
            <a:lvl2pPr indent="-171450" lvl="1" marL="742950" rtl="0" algn="l">
              <a:spcBef>
                <a:spcPts val="360"/>
              </a:spcBef>
              <a:spcAft>
                <a:spcPts val="0"/>
              </a:spcAft>
              <a:buClr>
                <a:schemeClr val="dk1"/>
              </a:buClr>
              <a:defRPr/>
            </a:lvl2pPr>
            <a:lvl3pPr indent="-114300" lvl="2" marL="1143000" rtl="0" algn="l">
              <a:spcBef>
                <a:spcPts val="360"/>
              </a:spcBef>
              <a:spcAft>
                <a:spcPts val="0"/>
              </a:spcAft>
              <a:buClr>
                <a:schemeClr val="dk1"/>
              </a:buClr>
              <a:defRPr/>
            </a:lvl3pPr>
            <a:lvl4pPr indent="-114300" lvl="3" marL="1600200" rtl="0" algn="l">
              <a:spcBef>
                <a:spcPts val="360"/>
              </a:spcBef>
              <a:spcAft>
                <a:spcPts val="0"/>
              </a:spcAft>
              <a:buClr>
                <a:schemeClr val="dk1"/>
              </a:buClr>
              <a:defRPr/>
            </a:lvl4pPr>
            <a:lvl5pPr indent="-114300" lvl="4" marL="2057400" rtl="0" algn="l">
              <a:spcBef>
                <a:spcPts val="360"/>
              </a:spcBef>
              <a:spcAft>
                <a:spcPts val="0"/>
              </a:spcAft>
              <a:buClr>
                <a:schemeClr val="dk1"/>
              </a:buClr>
              <a:defRPr/>
            </a:lvl5pPr>
            <a:lvl6pPr indent="-114300" lvl="5" marL="2514600" rtl="0" algn="l">
              <a:spcBef>
                <a:spcPts val="360"/>
              </a:spcBef>
              <a:spcAft>
                <a:spcPts val="0"/>
              </a:spcAft>
              <a:buClr>
                <a:schemeClr val="dk1"/>
              </a:buClr>
              <a:defRPr/>
            </a:lvl6pPr>
            <a:lvl7pPr indent="-114300" lvl="6" marL="2971800" rtl="0" algn="l">
              <a:spcBef>
                <a:spcPts val="360"/>
              </a:spcBef>
              <a:spcAft>
                <a:spcPts val="0"/>
              </a:spcAft>
              <a:buClr>
                <a:schemeClr val="dk1"/>
              </a:buClr>
              <a:defRPr/>
            </a:lvl7pPr>
            <a:lvl8pPr indent="-114300" lvl="7" marL="3429000" rtl="0" algn="l">
              <a:spcBef>
                <a:spcPts val="360"/>
              </a:spcBef>
              <a:spcAft>
                <a:spcPts val="0"/>
              </a:spcAft>
              <a:buClr>
                <a:schemeClr val="dk1"/>
              </a:buClr>
              <a:defRPr/>
            </a:lvl8pPr>
            <a:lvl9pPr indent="-114300" lvl="8" marL="3886200" rtl="0" algn="l">
              <a:spcBef>
                <a:spcPts val="360"/>
              </a:spcBef>
              <a:spcAft>
                <a:spcPts val="0"/>
              </a:spcAft>
              <a:buClr>
                <a:schemeClr val="dk1"/>
              </a:buClr>
              <a:defRPr/>
            </a:lvl9pPr>
          </a:lstStyle>
          <a:p/>
        </p:txBody>
      </p:sp>
      <p:sp>
        <p:nvSpPr>
          <p:cNvPr id="30" name="Shape 30"/>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31" name="Shape 31"/>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32" name="Shape 32"/>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33" name="Shape 33"/>
        <p:cNvGrpSpPr/>
        <p:nvPr/>
      </p:nvGrpSpPr>
      <p:grpSpPr>
        <a:xfrm>
          <a:off x="0" y="0"/>
          <a:ext cx="0" cy="0"/>
          <a:chOff x="0" y="0"/>
          <a:chExt cx="0" cy="0"/>
        </a:xfrm>
      </p:grpSpPr>
      <p:sp>
        <p:nvSpPr>
          <p:cNvPr id="34" name="Shape 34"/>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rtl="0" algn="ctr">
              <a:spcBef>
                <a:spcPts val="0"/>
              </a:spcBef>
              <a:spcAft>
                <a:spcPts val="0"/>
              </a:spcAft>
              <a:buNone/>
              <a:defRPr/>
            </a:lvl1pPr>
            <a:lvl2pPr indent="0" lvl="1" marL="0" rtl="0" algn="ctr">
              <a:spcBef>
                <a:spcPts val="0"/>
              </a:spcBef>
              <a:spcAft>
                <a:spcPts val="0"/>
              </a:spcAft>
              <a:buNone/>
              <a:defRPr/>
            </a:lvl2pPr>
            <a:lvl3pPr indent="0" lvl="2" marL="0" rtl="0" algn="ctr">
              <a:spcBef>
                <a:spcPts val="0"/>
              </a:spcBef>
              <a:spcAft>
                <a:spcPts val="0"/>
              </a:spcAft>
              <a:buNone/>
              <a:defRPr/>
            </a:lvl3pPr>
            <a:lvl4pPr indent="0" lvl="3" marL="0" rtl="0" algn="ctr">
              <a:spcBef>
                <a:spcPts val="0"/>
              </a:spcBef>
              <a:spcAft>
                <a:spcPts val="0"/>
              </a:spcAft>
              <a:buNone/>
              <a:defRPr/>
            </a:lvl4pPr>
            <a:lvl5pPr indent="0" lvl="4" marL="0" rtl="0" algn="ctr">
              <a:spcBef>
                <a:spcPts val="0"/>
              </a:spcBef>
              <a:spcAft>
                <a:spcPts val="0"/>
              </a:spcAft>
              <a:buNone/>
              <a:defRPr/>
            </a:lvl5pPr>
            <a:lvl6pPr indent="0" lvl="5" marL="457200" rtl="0" algn="ctr">
              <a:spcBef>
                <a:spcPts val="0"/>
              </a:spcBef>
              <a:spcAft>
                <a:spcPts val="0"/>
              </a:spcAft>
              <a:buNone/>
              <a:defRPr/>
            </a:lvl6pPr>
            <a:lvl7pPr indent="0" lvl="6" marL="914400" rtl="0" algn="ctr">
              <a:spcBef>
                <a:spcPts val="0"/>
              </a:spcBef>
              <a:spcAft>
                <a:spcPts val="0"/>
              </a:spcAft>
              <a:buNone/>
              <a:defRPr/>
            </a:lvl7pPr>
            <a:lvl8pPr indent="0" lvl="7" marL="1371600" rtl="0" algn="ctr">
              <a:spcBef>
                <a:spcPts val="0"/>
              </a:spcBef>
              <a:spcAft>
                <a:spcPts val="0"/>
              </a:spcAft>
              <a:buNone/>
              <a:defRPr/>
            </a:lvl8pPr>
            <a:lvl9pPr indent="0" lvl="8" marL="1828800" rtl="0" algn="ctr">
              <a:spcBef>
                <a:spcPts val="0"/>
              </a:spcBef>
              <a:spcAft>
                <a:spcPts val="0"/>
              </a:spcAft>
              <a:buNone/>
              <a:defRPr/>
            </a:lvl9pPr>
          </a:lstStyle>
          <a:p/>
        </p:txBody>
      </p:sp>
      <p:sp>
        <p:nvSpPr>
          <p:cNvPr id="35" name="Shape 35"/>
          <p:cNvSpPr txBox="1"/>
          <p:nvPr>
            <p:ph idx="1" type="body"/>
          </p:nvPr>
        </p:nvSpPr>
        <p:spPr>
          <a:xfrm rot="5400000">
            <a:off x="2308950" y="-251550"/>
            <a:ext cx="4526100" cy="8229600"/>
          </a:xfrm>
          <a:prstGeom prst="rect">
            <a:avLst/>
          </a:prstGeom>
          <a:noFill/>
          <a:ln>
            <a:noFill/>
          </a:ln>
        </p:spPr>
        <p:txBody>
          <a:bodyPr anchorCtr="0" anchor="t" bIns="91425" lIns="91425" rIns="91425" tIns="91425"/>
          <a:lstStyle>
            <a:lvl1pPr indent="-228600" lvl="0" marL="342900" rtl="0" algn="l">
              <a:spcBef>
                <a:spcPts val="360"/>
              </a:spcBef>
              <a:spcAft>
                <a:spcPts val="0"/>
              </a:spcAft>
              <a:buClr>
                <a:schemeClr val="dk1"/>
              </a:buClr>
              <a:defRPr/>
            </a:lvl1pPr>
            <a:lvl2pPr indent="-171450" lvl="1" marL="742950" rtl="0" algn="l">
              <a:spcBef>
                <a:spcPts val="360"/>
              </a:spcBef>
              <a:spcAft>
                <a:spcPts val="0"/>
              </a:spcAft>
              <a:buClr>
                <a:schemeClr val="dk1"/>
              </a:buClr>
              <a:defRPr/>
            </a:lvl2pPr>
            <a:lvl3pPr indent="-114300" lvl="2" marL="1143000" rtl="0" algn="l">
              <a:spcBef>
                <a:spcPts val="360"/>
              </a:spcBef>
              <a:spcAft>
                <a:spcPts val="0"/>
              </a:spcAft>
              <a:buClr>
                <a:schemeClr val="dk1"/>
              </a:buClr>
              <a:defRPr/>
            </a:lvl3pPr>
            <a:lvl4pPr indent="-114300" lvl="3" marL="1600200" rtl="0" algn="l">
              <a:spcBef>
                <a:spcPts val="360"/>
              </a:spcBef>
              <a:spcAft>
                <a:spcPts val="0"/>
              </a:spcAft>
              <a:buClr>
                <a:schemeClr val="dk1"/>
              </a:buClr>
              <a:defRPr/>
            </a:lvl4pPr>
            <a:lvl5pPr indent="-114300" lvl="4" marL="2057400" rtl="0" algn="l">
              <a:spcBef>
                <a:spcPts val="360"/>
              </a:spcBef>
              <a:spcAft>
                <a:spcPts val="0"/>
              </a:spcAft>
              <a:buClr>
                <a:schemeClr val="dk1"/>
              </a:buClr>
              <a:defRPr/>
            </a:lvl5pPr>
            <a:lvl6pPr indent="-114300" lvl="5" marL="2514600" rtl="0" algn="l">
              <a:spcBef>
                <a:spcPts val="360"/>
              </a:spcBef>
              <a:spcAft>
                <a:spcPts val="0"/>
              </a:spcAft>
              <a:buClr>
                <a:schemeClr val="dk1"/>
              </a:buClr>
              <a:defRPr/>
            </a:lvl6pPr>
            <a:lvl7pPr indent="-114300" lvl="6" marL="2971800" rtl="0" algn="l">
              <a:spcBef>
                <a:spcPts val="360"/>
              </a:spcBef>
              <a:spcAft>
                <a:spcPts val="0"/>
              </a:spcAft>
              <a:buClr>
                <a:schemeClr val="dk1"/>
              </a:buClr>
              <a:defRPr/>
            </a:lvl7pPr>
            <a:lvl8pPr indent="-114300" lvl="7" marL="3429000" rtl="0" algn="l">
              <a:spcBef>
                <a:spcPts val="360"/>
              </a:spcBef>
              <a:spcAft>
                <a:spcPts val="0"/>
              </a:spcAft>
              <a:buClr>
                <a:schemeClr val="dk1"/>
              </a:buClr>
              <a:defRPr/>
            </a:lvl8pPr>
            <a:lvl9pPr indent="-114300" lvl="8" marL="3886200" rtl="0" algn="l">
              <a:spcBef>
                <a:spcPts val="360"/>
              </a:spcBef>
              <a:spcAft>
                <a:spcPts val="0"/>
              </a:spcAft>
              <a:buClr>
                <a:schemeClr val="dk1"/>
              </a:buClr>
              <a:defRPr/>
            </a:lvl9pPr>
          </a:lstStyle>
          <a:p/>
        </p:txBody>
      </p:sp>
      <p:sp>
        <p:nvSpPr>
          <p:cNvPr id="36" name="Shape 36"/>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37" name="Shape 37"/>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38" name="Shape 38"/>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39" name="Shape 39"/>
        <p:cNvGrpSpPr/>
        <p:nvPr/>
      </p:nvGrpSpPr>
      <p:grpSpPr>
        <a:xfrm>
          <a:off x="0" y="0"/>
          <a:ext cx="0" cy="0"/>
          <a:chOff x="0" y="0"/>
          <a:chExt cx="0" cy="0"/>
        </a:xfrm>
      </p:grpSpPr>
      <p:sp>
        <p:nvSpPr>
          <p:cNvPr id="40" name="Shape 40"/>
          <p:cNvSpPr txBox="1"/>
          <p:nvPr>
            <p:ph type="title"/>
          </p:nvPr>
        </p:nvSpPr>
        <p:spPr>
          <a:xfrm>
            <a:off x="1792288" y="4800600"/>
            <a:ext cx="5486400" cy="566700"/>
          </a:xfrm>
          <a:prstGeom prst="rect">
            <a:avLst/>
          </a:prstGeom>
          <a:noFill/>
          <a:ln>
            <a:noFill/>
          </a:ln>
        </p:spPr>
        <p:txBody>
          <a:bodyPr anchorCtr="0" anchor="b" bIns="91425" lIns="91425" rIns="91425" tIns="91425"/>
          <a:lstStyle>
            <a:lvl1pPr indent="0" lvl="0" marL="0" rtl="0" algn="r">
              <a:spcBef>
                <a:spcPts val="0"/>
              </a:spcBef>
              <a:spcAft>
                <a:spcPts val="0"/>
              </a:spcAft>
              <a:buNone/>
              <a:defRPr b="1" sz="2000"/>
            </a:lvl1pPr>
            <a:lvl2pPr indent="0" lvl="1" marL="0" rtl="0" algn="ctr">
              <a:spcBef>
                <a:spcPts val="0"/>
              </a:spcBef>
              <a:spcAft>
                <a:spcPts val="0"/>
              </a:spcAft>
              <a:buNone/>
              <a:defRPr/>
            </a:lvl2pPr>
            <a:lvl3pPr indent="0" lvl="2" marL="0" rtl="0" algn="ctr">
              <a:spcBef>
                <a:spcPts val="0"/>
              </a:spcBef>
              <a:spcAft>
                <a:spcPts val="0"/>
              </a:spcAft>
              <a:buNone/>
              <a:defRPr/>
            </a:lvl3pPr>
            <a:lvl4pPr indent="0" lvl="3" marL="0" rtl="0" algn="ctr">
              <a:spcBef>
                <a:spcPts val="0"/>
              </a:spcBef>
              <a:spcAft>
                <a:spcPts val="0"/>
              </a:spcAft>
              <a:buNone/>
              <a:defRPr/>
            </a:lvl4pPr>
            <a:lvl5pPr indent="0" lvl="4" marL="0" rtl="0" algn="ctr">
              <a:spcBef>
                <a:spcPts val="0"/>
              </a:spcBef>
              <a:spcAft>
                <a:spcPts val="0"/>
              </a:spcAft>
              <a:buNone/>
              <a:defRPr/>
            </a:lvl5pPr>
            <a:lvl6pPr indent="0" lvl="5" marL="457200" rtl="0" algn="ctr">
              <a:spcBef>
                <a:spcPts val="0"/>
              </a:spcBef>
              <a:spcAft>
                <a:spcPts val="0"/>
              </a:spcAft>
              <a:buNone/>
              <a:defRPr/>
            </a:lvl6pPr>
            <a:lvl7pPr indent="0" lvl="6" marL="914400" rtl="0" algn="ctr">
              <a:spcBef>
                <a:spcPts val="0"/>
              </a:spcBef>
              <a:spcAft>
                <a:spcPts val="0"/>
              </a:spcAft>
              <a:buNone/>
              <a:defRPr/>
            </a:lvl7pPr>
            <a:lvl8pPr indent="0" lvl="7" marL="1371600" rtl="0" algn="ctr">
              <a:spcBef>
                <a:spcPts val="0"/>
              </a:spcBef>
              <a:spcAft>
                <a:spcPts val="0"/>
              </a:spcAft>
              <a:buNone/>
              <a:defRPr/>
            </a:lvl8pPr>
            <a:lvl9pPr indent="0" lvl="8" marL="1828800" rtl="0" algn="ctr">
              <a:spcBef>
                <a:spcPts val="0"/>
              </a:spcBef>
              <a:spcAft>
                <a:spcPts val="0"/>
              </a:spcAft>
              <a:buNone/>
              <a:defRPr/>
            </a:lvl9pPr>
          </a:lstStyle>
          <a:p/>
        </p:txBody>
      </p:sp>
      <p:sp>
        <p:nvSpPr>
          <p:cNvPr id="41" name="Shape 41"/>
          <p:cNvSpPr/>
          <p:nvPr>
            <p:ph idx="2" type="pic"/>
          </p:nvPr>
        </p:nvSpPr>
        <p:spPr>
          <a:xfrm>
            <a:off x="1792288" y="612775"/>
            <a:ext cx="5486400" cy="4114800"/>
          </a:xfrm>
          <a:prstGeom prst="rect">
            <a:avLst/>
          </a:prstGeom>
          <a:noFill/>
          <a:ln>
            <a:noFill/>
          </a:ln>
        </p:spPr>
        <p:txBody>
          <a:bodyPr anchorCtr="0" anchor="t" bIns="91425" lIns="91425" rIns="91425" tIns="91425"/>
          <a:lstStyle>
            <a:lvl1pPr indent="0" lvl="0" marL="0" marR="0" rtl="0" algn="l">
              <a:spcBef>
                <a:spcPts val="640"/>
              </a:spcBef>
              <a:spcAft>
                <a:spcPts val="0"/>
              </a:spcAft>
              <a:buClr>
                <a:schemeClr val="dk1"/>
              </a:buClr>
              <a:buFont typeface="Arial"/>
              <a:buNone/>
              <a:defRPr sz="3200">
                <a:solidFill>
                  <a:schemeClr val="dk1"/>
                </a:solidFill>
                <a:latin typeface="Arial"/>
                <a:ea typeface="Arial"/>
                <a:cs typeface="Arial"/>
                <a:sym typeface="Arial"/>
              </a:defRPr>
            </a:lvl1pPr>
            <a:lvl2pPr indent="0" lvl="1" marL="457200" marR="0" rtl="0" algn="l">
              <a:spcBef>
                <a:spcPts val="560"/>
              </a:spcBef>
              <a:spcAft>
                <a:spcPts val="0"/>
              </a:spcAft>
              <a:buClr>
                <a:schemeClr val="dk1"/>
              </a:buClr>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Font typeface="Arial"/>
              <a:buNone/>
              <a:defRPr b="0" i="0" sz="2000" u="none" cap="none" strike="noStrike">
                <a:solidFill>
                  <a:schemeClr val="dk1"/>
                </a:solidFill>
                <a:latin typeface="Arial"/>
                <a:ea typeface="Arial"/>
                <a:cs typeface="Arial"/>
                <a:sym typeface="Arial"/>
              </a:defRPr>
            </a:lvl9pPr>
          </a:lstStyle>
          <a:p/>
        </p:txBody>
      </p:sp>
      <p:sp>
        <p:nvSpPr>
          <p:cNvPr id="42" name="Shape 42"/>
          <p:cNvSpPr txBox="1"/>
          <p:nvPr>
            <p:ph idx="1" type="body"/>
          </p:nvPr>
        </p:nvSpPr>
        <p:spPr>
          <a:xfrm>
            <a:off x="1792288" y="5367338"/>
            <a:ext cx="5486400" cy="804900"/>
          </a:xfrm>
          <a:prstGeom prst="rect">
            <a:avLst/>
          </a:prstGeom>
          <a:noFill/>
          <a:ln>
            <a:noFill/>
          </a:ln>
        </p:spPr>
        <p:txBody>
          <a:bodyPr anchorCtr="0" anchor="t" bIns="91425" lIns="91425" rIns="91425" tIns="91425"/>
          <a:lstStyle>
            <a:lvl1pPr indent="0" lvl="0" marL="0" rtl="0" algn="l">
              <a:spcBef>
                <a:spcPts val="280"/>
              </a:spcBef>
              <a:spcAft>
                <a:spcPts val="0"/>
              </a:spcAft>
              <a:buClr>
                <a:schemeClr val="dk1"/>
              </a:buClr>
              <a:buFont typeface="Arial"/>
              <a:buNone/>
              <a:defRPr sz="1400"/>
            </a:lvl1pPr>
            <a:lvl2pPr indent="0" lvl="1" marL="457200" rtl="0" algn="l">
              <a:spcBef>
                <a:spcPts val="240"/>
              </a:spcBef>
              <a:spcAft>
                <a:spcPts val="0"/>
              </a:spcAft>
              <a:buClr>
                <a:schemeClr val="dk1"/>
              </a:buClr>
              <a:buFont typeface="Arial"/>
              <a:buNone/>
              <a:defRPr sz="1200"/>
            </a:lvl2pPr>
            <a:lvl3pPr indent="0" lvl="2" marL="914400" rtl="0" algn="l">
              <a:spcBef>
                <a:spcPts val="200"/>
              </a:spcBef>
              <a:spcAft>
                <a:spcPts val="0"/>
              </a:spcAft>
              <a:buClr>
                <a:schemeClr val="dk1"/>
              </a:buClr>
              <a:buFont typeface="Arial"/>
              <a:buNone/>
              <a:defRPr sz="1000"/>
            </a:lvl3pPr>
            <a:lvl4pPr indent="0" lvl="3" marL="1371600" rtl="0" algn="l">
              <a:spcBef>
                <a:spcPts val="180"/>
              </a:spcBef>
              <a:spcAft>
                <a:spcPts val="0"/>
              </a:spcAft>
              <a:buClr>
                <a:schemeClr val="dk1"/>
              </a:buClr>
              <a:buFont typeface="Arial"/>
              <a:buNone/>
              <a:defRPr sz="900"/>
            </a:lvl4pPr>
            <a:lvl5pPr indent="0" lvl="4" marL="1828800" rtl="0" algn="l">
              <a:spcBef>
                <a:spcPts val="180"/>
              </a:spcBef>
              <a:spcAft>
                <a:spcPts val="0"/>
              </a:spcAft>
              <a:buClr>
                <a:schemeClr val="dk1"/>
              </a:buClr>
              <a:buFont typeface="Arial"/>
              <a:buNone/>
              <a:defRPr sz="900"/>
            </a:lvl5pPr>
            <a:lvl6pPr indent="0" lvl="5" marL="2286000" rtl="0" algn="l">
              <a:spcBef>
                <a:spcPts val="180"/>
              </a:spcBef>
              <a:spcAft>
                <a:spcPts val="0"/>
              </a:spcAft>
              <a:buClr>
                <a:schemeClr val="dk1"/>
              </a:buClr>
              <a:buFont typeface="Arial"/>
              <a:buNone/>
              <a:defRPr sz="900"/>
            </a:lvl6pPr>
            <a:lvl7pPr indent="0" lvl="6" marL="2743200" rtl="0" algn="l">
              <a:spcBef>
                <a:spcPts val="180"/>
              </a:spcBef>
              <a:spcAft>
                <a:spcPts val="0"/>
              </a:spcAft>
              <a:buClr>
                <a:schemeClr val="dk1"/>
              </a:buClr>
              <a:buFont typeface="Arial"/>
              <a:buNone/>
              <a:defRPr sz="900"/>
            </a:lvl7pPr>
            <a:lvl8pPr indent="0" lvl="7" marL="3200400" rtl="0" algn="l">
              <a:spcBef>
                <a:spcPts val="180"/>
              </a:spcBef>
              <a:spcAft>
                <a:spcPts val="0"/>
              </a:spcAft>
              <a:buClr>
                <a:schemeClr val="dk1"/>
              </a:buClr>
              <a:buFont typeface="Arial"/>
              <a:buNone/>
              <a:defRPr sz="900"/>
            </a:lvl8pPr>
            <a:lvl9pPr indent="0" lvl="8" marL="3657600" rtl="0" algn="l">
              <a:spcBef>
                <a:spcPts val="180"/>
              </a:spcBef>
              <a:spcAft>
                <a:spcPts val="0"/>
              </a:spcAft>
              <a:buClr>
                <a:schemeClr val="dk1"/>
              </a:buClr>
              <a:buFont typeface="Arial"/>
              <a:buNone/>
              <a:defRPr sz="900"/>
            </a:lvl9pPr>
          </a:lstStyle>
          <a:p/>
        </p:txBody>
      </p:sp>
      <p:sp>
        <p:nvSpPr>
          <p:cNvPr id="43" name="Shape 43"/>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44" name="Shape 44"/>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45" name="Shape 45"/>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46" name="Shape 46"/>
        <p:cNvGrpSpPr/>
        <p:nvPr/>
      </p:nvGrpSpPr>
      <p:grpSpPr>
        <a:xfrm>
          <a:off x="0" y="0"/>
          <a:ext cx="0" cy="0"/>
          <a:chOff x="0" y="0"/>
          <a:chExt cx="0" cy="0"/>
        </a:xfrm>
      </p:grpSpPr>
      <p:sp>
        <p:nvSpPr>
          <p:cNvPr id="47" name="Shape 47"/>
          <p:cNvSpPr txBox="1"/>
          <p:nvPr>
            <p:ph type="title"/>
          </p:nvPr>
        </p:nvSpPr>
        <p:spPr>
          <a:xfrm>
            <a:off x="457200" y="273050"/>
            <a:ext cx="3008400" cy="1162200"/>
          </a:xfrm>
          <a:prstGeom prst="rect">
            <a:avLst/>
          </a:prstGeom>
          <a:noFill/>
          <a:ln>
            <a:noFill/>
          </a:ln>
        </p:spPr>
        <p:txBody>
          <a:bodyPr anchorCtr="0" anchor="b" bIns="91425" lIns="91425" rIns="91425" tIns="91425"/>
          <a:lstStyle>
            <a:lvl1pPr indent="0" lvl="0" marL="0" rtl="0" algn="r">
              <a:spcBef>
                <a:spcPts val="0"/>
              </a:spcBef>
              <a:spcAft>
                <a:spcPts val="0"/>
              </a:spcAft>
              <a:buNone/>
              <a:defRPr b="1" sz="2000"/>
            </a:lvl1pPr>
            <a:lvl2pPr indent="0" lvl="1" marL="0" rtl="0" algn="ctr">
              <a:spcBef>
                <a:spcPts val="0"/>
              </a:spcBef>
              <a:spcAft>
                <a:spcPts val="0"/>
              </a:spcAft>
              <a:buNone/>
              <a:defRPr/>
            </a:lvl2pPr>
            <a:lvl3pPr indent="0" lvl="2" marL="0" rtl="0" algn="ctr">
              <a:spcBef>
                <a:spcPts val="0"/>
              </a:spcBef>
              <a:spcAft>
                <a:spcPts val="0"/>
              </a:spcAft>
              <a:buNone/>
              <a:defRPr/>
            </a:lvl3pPr>
            <a:lvl4pPr indent="0" lvl="3" marL="0" rtl="0" algn="ctr">
              <a:spcBef>
                <a:spcPts val="0"/>
              </a:spcBef>
              <a:spcAft>
                <a:spcPts val="0"/>
              </a:spcAft>
              <a:buNone/>
              <a:defRPr/>
            </a:lvl4pPr>
            <a:lvl5pPr indent="0" lvl="4" marL="0" rtl="0" algn="ctr">
              <a:spcBef>
                <a:spcPts val="0"/>
              </a:spcBef>
              <a:spcAft>
                <a:spcPts val="0"/>
              </a:spcAft>
              <a:buNone/>
              <a:defRPr/>
            </a:lvl5pPr>
            <a:lvl6pPr indent="0" lvl="5" marL="457200" rtl="0" algn="ctr">
              <a:spcBef>
                <a:spcPts val="0"/>
              </a:spcBef>
              <a:spcAft>
                <a:spcPts val="0"/>
              </a:spcAft>
              <a:buNone/>
              <a:defRPr/>
            </a:lvl6pPr>
            <a:lvl7pPr indent="0" lvl="6" marL="914400" rtl="0" algn="ctr">
              <a:spcBef>
                <a:spcPts val="0"/>
              </a:spcBef>
              <a:spcAft>
                <a:spcPts val="0"/>
              </a:spcAft>
              <a:buNone/>
              <a:defRPr/>
            </a:lvl7pPr>
            <a:lvl8pPr indent="0" lvl="7" marL="1371600" rtl="0" algn="ctr">
              <a:spcBef>
                <a:spcPts val="0"/>
              </a:spcBef>
              <a:spcAft>
                <a:spcPts val="0"/>
              </a:spcAft>
              <a:buNone/>
              <a:defRPr/>
            </a:lvl8pPr>
            <a:lvl9pPr indent="0" lvl="8" marL="1828800" rtl="0" algn="ctr">
              <a:spcBef>
                <a:spcPts val="0"/>
              </a:spcBef>
              <a:spcAft>
                <a:spcPts val="0"/>
              </a:spcAft>
              <a:buNone/>
              <a:defRPr/>
            </a:lvl9pPr>
          </a:lstStyle>
          <a:p/>
        </p:txBody>
      </p:sp>
      <p:sp>
        <p:nvSpPr>
          <p:cNvPr id="48" name="Shape 48"/>
          <p:cNvSpPr txBox="1"/>
          <p:nvPr>
            <p:ph idx="1" type="body"/>
          </p:nvPr>
        </p:nvSpPr>
        <p:spPr>
          <a:xfrm>
            <a:off x="3575050" y="273050"/>
            <a:ext cx="5111700" cy="5853000"/>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SzPct val="100000"/>
              <a:buFont typeface="Arial"/>
              <a:defRPr sz="3200"/>
            </a:lvl1pPr>
            <a:lvl2pPr indent="-107950" lvl="1" marL="742950" rtl="0" algn="l">
              <a:spcBef>
                <a:spcPts val="560"/>
              </a:spcBef>
              <a:spcAft>
                <a:spcPts val="0"/>
              </a:spcAft>
              <a:buClr>
                <a:schemeClr val="dk1"/>
              </a:buClr>
              <a:buSzPct val="100000"/>
              <a:buFont typeface="Arial"/>
              <a:defRPr sz="2800"/>
            </a:lvl2pPr>
            <a:lvl3pPr indent="-76200" lvl="2" marL="1143000" rtl="0" algn="l">
              <a:spcBef>
                <a:spcPts val="480"/>
              </a:spcBef>
              <a:spcAft>
                <a:spcPts val="0"/>
              </a:spcAft>
              <a:buClr>
                <a:schemeClr val="dk1"/>
              </a:buClr>
              <a:buSzPct val="100000"/>
              <a:buFont typeface="Arial"/>
              <a:defRPr sz="2400"/>
            </a:lvl3pPr>
            <a:lvl4pPr indent="-101600" lvl="3" marL="1600200" rtl="0" algn="l">
              <a:spcBef>
                <a:spcPts val="400"/>
              </a:spcBef>
              <a:spcAft>
                <a:spcPts val="0"/>
              </a:spcAft>
              <a:buClr>
                <a:schemeClr val="dk1"/>
              </a:buClr>
              <a:buSzPct val="100000"/>
              <a:buFont typeface="Arial"/>
              <a:defRPr sz="2000"/>
            </a:lvl4pPr>
            <a:lvl5pPr indent="-101600" lvl="4" marL="2057400" rtl="0" algn="l">
              <a:spcBef>
                <a:spcPts val="400"/>
              </a:spcBef>
              <a:spcAft>
                <a:spcPts val="0"/>
              </a:spcAft>
              <a:buClr>
                <a:schemeClr val="dk1"/>
              </a:buClr>
              <a:buSzPct val="100000"/>
              <a:buFont typeface="Arial"/>
              <a:defRPr sz="2000"/>
            </a:lvl5pPr>
            <a:lvl6pPr indent="-101600" lvl="5" marL="2514600" rtl="0" algn="l">
              <a:spcBef>
                <a:spcPts val="400"/>
              </a:spcBef>
              <a:spcAft>
                <a:spcPts val="0"/>
              </a:spcAft>
              <a:buClr>
                <a:schemeClr val="dk1"/>
              </a:buClr>
              <a:buSzPct val="100000"/>
              <a:buFont typeface="Arial"/>
              <a:defRPr sz="2000"/>
            </a:lvl6pPr>
            <a:lvl7pPr indent="-101600" lvl="6" marL="2971800" rtl="0" algn="l">
              <a:spcBef>
                <a:spcPts val="400"/>
              </a:spcBef>
              <a:spcAft>
                <a:spcPts val="0"/>
              </a:spcAft>
              <a:buClr>
                <a:schemeClr val="dk1"/>
              </a:buClr>
              <a:buSzPct val="100000"/>
              <a:buFont typeface="Arial"/>
              <a:defRPr sz="2000"/>
            </a:lvl7pPr>
            <a:lvl8pPr indent="-101600" lvl="7" marL="3429000" rtl="0" algn="l">
              <a:spcBef>
                <a:spcPts val="400"/>
              </a:spcBef>
              <a:spcAft>
                <a:spcPts val="0"/>
              </a:spcAft>
              <a:buClr>
                <a:schemeClr val="dk1"/>
              </a:buClr>
              <a:buSzPct val="100000"/>
              <a:buFont typeface="Arial"/>
              <a:defRPr sz="2000"/>
            </a:lvl8pPr>
            <a:lvl9pPr indent="-101600" lvl="8" marL="3886200" rtl="0" algn="l">
              <a:spcBef>
                <a:spcPts val="400"/>
              </a:spcBef>
              <a:spcAft>
                <a:spcPts val="0"/>
              </a:spcAft>
              <a:buClr>
                <a:schemeClr val="dk1"/>
              </a:buClr>
              <a:buSzPct val="100000"/>
              <a:buFont typeface="Arial"/>
              <a:defRPr sz="2000"/>
            </a:lvl9pPr>
          </a:lstStyle>
          <a:p/>
        </p:txBody>
      </p:sp>
      <p:sp>
        <p:nvSpPr>
          <p:cNvPr id="49" name="Shape 49"/>
          <p:cNvSpPr txBox="1"/>
          <p:nvPr>
            <p:ph idx="2" type="body"/>
          </p:nvPr>
        </p:nvSpPr>
        <p:spPr>
          <a:xfrm>
            <a:off x="457200" y="1435100"/>
            <a:ext cx="3008400" cy="4691100"/>
          </a:xfrm>
          <a:prstGeom prst="rect">
            <a:avLst/>
          </a:prstGeom>
          <a:noFill/>
          <a:ln>
            <a:noFill/>
          </a:ln>
        </p:spPr>
        <p:txBody>
          <a:bodyPr anchorCtr="0" anchor="t" bIns="91425" lIns="91425" rIns="91425" tIns="91425"/>
          <a:lstStyle>
            <a:lvl1pPr indent="0" lvl="0" marL="0" rtl="0" algn="l">
              <a:spcBef>
                <a:spcPts val="280"/>
              </a:spcBef>
              <a:spcAft>
                <a:spcPts val="0"/>
              </a:spcAft>
              <a:buClr>
                <a:schemeClr val="dk1"/>
              </a:buClr>
              <a:buFont typeface="Arial"/>
              <a:buNone/>
              <a:defRPr sz="1400"/>
            </a:lvl1pPr>
            <a:lvl2pPr indent="0" lvl="1" marL="457200" rtl="0" algn="l">
              <a:spcBef>
                <a:spcPts val="240"/>
              </a:spcBef>
              <a:spcAft>
                <a:spcPts val="0"/>
              </a:spcAft>
              <a:buClr>
                <a:schemeClr val="dk1"/>
              </a:buClr>
              <a:buFont typeface="Arial"/>
              <a:buNone/>
              <a:defRPr sz="1200"/>
            </a:lvl2pPr>
            <a:lvl3pPr indent="0" lvl="2" marL="914400" rtl="0" algn="l">
              <a:spcBef>
                <a:spcPts val="200"/>
              </a:spcBef>
              <a:spcAft>
                <a:spcPts val="0"/>
              </a:spcAft>
              <a:buClr>
                <a:schemeClr val="dk1"/>
              </a:buClr>
              <a:buFont typeface="Arial"/>
              <a:buNone/>
              <a:defRPr sz="1000"/>
            </a:lvl3pPr>
            <a:lvl4pPr indent="0" lvl="3" marL="1371600" rtl="0" algn="l">
              <a:spcBef>
                <a:spcPts val="180"/>
              </a:spcBef>
              <a:spcAft>
                <a:spcPts val="0"/>
              </a:spcAft>
              <a:buClr>
                <a:schemeClr val="dk1"/>
              </a:buClr>
              <a:buFont typeface="Arial"/>
              <a:buNone/>
              <a:defRPr sz="900"/>
            </a:lvl4pPr>
            <a:lvl5pPr indent="0" lvl="4" marL="1828800" rtl="0" algn="l">
              <a:spcBef>
                <a:spcPts val="180"/>
              </a:spcBef>
              <a:spcAft>
                <a:spcPts val="0"/>
              </a:spcAft>
              <a:buClr>
                <a:schemeClr val="dk1"/>
              </a:buClr>
              <a:buFont typeface="Arial"/>
              <a:buNone/>
              <a:defRPr sz="900"/>
            </a:lvl5pPr>
            <a:lvl6pPr indent="0" lvl="5" marL="2286000" rtl="0" algn="l">
              <a:spcBef>
                <a:spcPts val="180"/>
              </a:spcBef>
              <a:spcAft>
                <a:spcPts val="0"/>
              </a:spcAft>
              <a:buClr>
                <a:schemeClr val="dk1"/>
              </a:buClr>
              <a:buFont typeface="Arial"/>
              <a:buNone/>
              <a:defRPr sz="900"/>
            </a:lvl6pPr>
            <a:lvl7pPr indent="0" lvl="6" marL="2743200" rtl="0" algn="l">
              <a:spcBef>
                <a:spcPts val="180"/>
              </a:spcBef>
              <a:spcAft>
                <a:spcPts val="0"/>
              </a:spcAft>
              <a:buClr>
                <a:schemeClr val="dk1"/>
              </a:buClr>
              <a:buFont typeface="Arial"/>
              <a:buNone/>
              <a:defRPr sz="900"/>
            </a:lvl7pPr>
            <a:lvl8pPr indent="0" lvl="7" marL="3200400" rtl="0" algn="l">
              <a:spcBef>
                <a:spcPts val="180"/>
              </a:spcBef>
              <a:spcAft>
                <a:spcPts val="0"/>
              </a:spcAft>
              <a:buClr>
                <a:schemeClr val="dk1"/>
              </a:buClr>
              <a:buFont typeface="Arial"/>
              <a:buNone/>
              <a:defRPr sz="900"/>
            </a:lvl8pPr>
            <a:lvl9pPr indent="0" lvl="8" marL="3657600" rtl="0" algn="l">
              <a:spcBef>
                <a:spcPts val="180"/>
              </a:spcBef>
              <a:spcAft>
                <a:spcPts val="0"/>
              </a:spcAft>
              <a:buClr>
                <a:schemeClr val="dk1"/>
              </a:buClr>
              <a:buFont typeface="Arial"/>
              <a:buNone/>
              <a:defRPr sz="900"/>
            </a:lvl9pPr>
          </a:lstStyle>
          <a:p/>
        </p:txBody>
      </p:sp>
      <p:sp>
        <p:nvSpPr>
          <p:cNvPr id="50" name="Shape 50"/>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51" name="Shape 51"/>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52" name="Shape 52"/>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53" name="Shape 53"/>
        <p:cNvGrpSpPr/>
        <p:nvPr/>
      </p:nvGrpSpPr>
      <p:grpSpPr>
        <a:xfrm>
          <a:off x="0" y="0"/>
          <a:ext cx="0" cy="0"/>
          <a:chOff x="0" y="0"/>
          <a:chExt cx="0" cy="0"/>
        </a:xfrm>
      </p:grpSpPr>
      <p:sp>
        <p:nvSpPr>
          <p:cNvPr id="54" name="Shape 54"/>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rtl="0" algn="ctr">
              <a:spcBef>
                <a:spcPts val="0"/>
              </a:spcBef>
              <a:spcAft>
                <a:spcPts val="0"/>
              </a:spcAft>
              <a:buNone/>
              <a:defRPr/>
            </a:lvl1pPr>
            <a:lvl2pPr indent="0" lvl="1" marL="0" rtl="0" algn="ctr">
              <a:spcBef>
                <a:spcPts val="0"/>
              </a:spcBef>
              <a:spcAft>
                <a:spcPts val="0"/>
              </a:spcAft>
              <a:buNone/>
              <a:defRPr/>
            </a:lvl2pPr>
            <a:lvl3pPr indent="0" lvl="2" marL="0" rtl="0" algn="ctr">
              <a:spcBef>
                <a:spcPts val="0"/>
              </a:spcBef>
              <a:spcAft>
                <a:spcPts val="0"/>
              </a:spcAft>
              <a:buNone/>
              <a:defRPr/>
            </a:lvl3pPr>
            <a:lvl4pPr indent="0" lvl="3" marL="0" rtl="0" algn="ctr">
              <a:spcBef>
                <a:spcPts val="0"/>
              </a:spcBef>
              <a:spcAft>
                <a:spcPts val="0"/>
              </a:spcAft>
              <a:buNone/>
              <a:defRPr/>
            </a:lvl4pPr>
            <a:lvl5pPr indent="0" lvl="4" marL="0" rtl="0" algn="ctr">
              <a:spcBef>
                <a:spcPts val="0"/>
              </a:spcBef>
              <a:spcAft>
                <a:spcPts val="0"/>
              </a:spcAft>
              <a:buNone/>
              <a:defRPr/>
            </a:lvl5pPr>
            <a:lvl6pPr indent="0" lvl="5" marL="457200" rtl="0" algn="ctr">
              <a:spcBef>
                <a:spcPts val="0"/>
              </a:spcBef>
              <a:spcAft>
                <a:spcPts val="0"/>
              </a:spcAft>
              <a:buNone/>
              <a:defRPr/>
            </a:lvl6pPr>
            <a:lvl7pPr indent="0" lvl="6" marL="914400" rtl="0" algn="ctr">
              <a:spcBef>
                <a:spcPts val="0"/>
              </a:spcBef>
              <a:spcAft>
                <a:spcPts val="0"/>
              </a:spcAft>
              <a:buNone/>
              <a:defRPr/>
            </a:lvl7pPr>
            <a:lvl8pPr indent="0" lvl="7" marL="1371600" rtl="0" algn="ctr">
              <a:spcBef>
                <a:spcPts val="0"/>
              </a:spcBef>
              <a:spcAft>
                <a:spcPts val="0"/>
              </a:spcAft>
              <a:buNone/>
              <a:defRPr/>
            </a:lvl8pPr>
            <a:lvl9pPr indent="0" lvl="8" marL="1828800" rtl="0" algn="ctr">
              <a:spcBef>
                <a:spcPts val="0"/>
              </a:spcBef>
              <a:spcAft>
                <a:spcPts val="0"/>
              </a:spcAft>
              <a:buNone/>
              <a:defRPr/>
            </a:lvl9pPr>
          </a:lstStyle>
          <a:p/>
        </p:txBody>
      </p:sp>
      <p:sp>
        <p:nvSpPr>
          <p:cNvPr id="55" name="Shape 55"/>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56" name="Shape 56"/>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57" name="Shape 57"/>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58" name="Shape 58"/>
        <p:cNvGrpSpPr/>
        <p:nvPr/>
      </p:nvGrpSpPr>
      <p:grpSpPr>
        <a:xfrm>
          <a:off x="0" y="0"/>
          <a:ext cx="0" cy="0"/>
          <a:chOff x="0" y="0"/>
          <a:chExt cx="0" cy="0"/>
        </a:xfrm>
      </p:grpSpPr>
      <p:sp>
        <p:nvSpPr>
          <p:cNvPr id="59" name="Shape 59"/>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rtl="0" algn="ctr">
              <a:spcBef>
                <a:spcPts val="0"/>
              </a:spcBef>
              <a:spcAft>
                <a:spcPts val="0"/>
              </a:spcAft>
              <a:buNone/>
              <a:defRPr/>
            </a:lvl1pPr>
            <a:lvl2pPr indent="0" lvl="1" marL="0" rtl="0" algn="ctr">
              <a:spcBef>
                <a:spcPts val="0"/>
              </a:spcBef>
              <a:spcAft>
                <a:spcPts val="0"/>
              </a:spcAft>
              <a:buNone/>
              <a:defRPr/>
            </a:lvl2pPr>
            <a:lvl3pPr indent="0" lvl="2" marL="0" rtl="0" algn="ctr">
              <a:spcBef>
                <a:spcPts val="0"/>
              </a:spcBef>
              <a:spcAft>
                <a:spcPts val="0"/>
              </a:spcAft>
              <a:buNone/>
              <a:defRPr/>
            </a:lvl3pPr>
            <a:lvl4pPr indent="0" lvl="3" marL="0" rtl="0" algn="ctr">
              <a:spcBef>
                <a:spcPts val="0"/>
              </a:spcBef>
              <a:spcAft>
                <a:spcPts val="0"/>
              </a:spcAft>
              <a:buNone/>
              <a:defRPr/>
            </a:lvl4pPr>
            <a:lvl5pPr indent="0" lvl="4" marL="0" rtl="0" algn="ctr">
              <a:spcBef>
                <a:spcPts val="0"/>
              </a:spcBef>
              <a:spcAft>
                <a:spcPts val="0"/>
              </a:spcAft>
              <a:buNone/>
              <a:defRPr/>
            </a:lvl5pPr>
            <a:lvl6pPr indent="0" lvl="5" marL="457200" rtl="0" algn="ctr">
              <a:spcBef>
                <a:spcPts val="0"/>
              </a:spcBef>
              <a:spcAft>
                <a:spcPts val="0"/>
              </a:spcAft>
              <a:buNone/>
              <a:defRPr/>
            </a:lvl6pPr>
            <a:lvl7pPr indent="0" lvl="6" marL="914400" rtl="0" algn="ctr">
              <a:spcBef>
                <a:spcPts val="0"/>
              </a:spcBef>
              <a:spcAft>
                <a:spcPts val="0"/>
              </a:spcAft>
              <a:buNone/>
              <a:defRPr/>
            </a:lvl7pPr>
            <a:lvl8pPr indent="0" lvl="7" marL="1371600" rtl="0" algn="ctr">
              <a:spcBef>
                <a:spcPts val="0"/>
              </a:spcBef>
              <a:spcAft>
                <a:spcPts val="0"/>
              </a:spcAft>
              <a:buNone/>
              <a:defRPr/>
            </a:lvl8pPr>
            <a:lvl9pPr indent="0" lvl="8" marL="1828800" rtl="0" algn="ctr">
              <a:spcBef>
                <a:spcPts val="0"/>
              </a:spcBef>
              <a:spcAft>
                <a:spcPts val="0"/>
              </a:spcAft>
              <a:buNone/>
              <a:defRPr/>
            </a:lvl9pPr>
          </a:lstStyle>
          <a:p/>
        </p:txBody>
      </p:sp>
      <p:sp>
        <p:nvSpPr>
          <p:cNvPr id="60" name="Shape 60"/>
          <p:cNvSpPr txBox="1"/>
          <p:nvPr>
            <p:ph idx="1" type="body"/>
          </p:nvPr>
        </p:nvSpPr>
        <p:spPr>
          <a:xfrm>
            <a:off x="457200" y="1535112"/>
            <a:ext cx="4040100" cy="639899"/>
          </a:xfrm>
          <a:prstGeom prst="rect">
            <a:avLst/>
          </a:prstGeom>
          <a:noFill/>
          <a:ln>
            <a:noFill/>
          </a:ln>
        </p:spPr>
        <p:txBody>
          <a:bodyPr anchorCtr="0" anchor="b" bIns="91425" lIns="91425" rIns="91425" tIns="91425"/>
          <a:lstStyle>
            <a:lvl1pPr indent="0" lvl="0" marL="0" rtl="0" algn="l">
              <a:spcBef>
                <a:spcPts val="480"/>
              </a:spcBef>
              <a:spcAft>
                <a:spcPts val="0"/>
              </a:spcAft>
              <a:buClr>
                <a:schemeClr val="dk1"/>
              </a:buClr>
              <a:buFont typeface="Arial"/>
              <a:buNone/>
              <a:defRPr b="1" sz="2400"/>
            </a:lvl1pPr>
            <a:lvl2pPr indent="0" lvl="1" marL="457200" rtl="0" algn="l">
              <a:spcBef>
                <a:spcPts val="400"/>
              </a:spcBef>
              <a:spcAft>
                <a:spcPts val="0"/>
              </a:spcAft>
              <a:buClr>
                <a:schemeClr val="dk1"/>
              </a:buClr>
              <a:buFont typeface="Arial"/>
              <a:buNone/>
              <a:defRPr b="1" sz="2000"/>
            </a:lvl2pPr>
            <a:lvl3pPr indent="0" lvl="2" marL="914400" rtl="0" algn="l">
              <a:spcBef>
                <a:spcPts val="360"/>
              </a:spcBef>
              <a:spcAft>
                <a:spcPts val="0"/>
              </a:spcAft>
              <a:buClr>
                <a:schemeClr val="dk1"/>
              </a:buClr>
              <a:buFont typeface="Arial"/>
              <a:buNone/>
              <a:defRPr b="1" sz="1800"/>
            </a:lvl3pPr>
            <a:lvl4pPr indent="0" lvl="3" marL="1371600" rtl="0" algn="l">
              <a:spcBef>
                <a:spcPts val="320"/>
              </a:spcBef>
              <a:spcAft>
                <a:spcPts val="0"/>
              </a:spcAft>
              <a:buClr>
                <a:schemeClr val="dk1"/>
              </a:buClr>
              <a:buFont typeface="Arial"/>
              <a:buNone/>
              <a:defRPr b="1" sz="1600"/>
            </a:lvl4pPr>
            <a:lvl5pPr indent="0" lvl="4" marL="1828800" rtl="0" algn="l">
              <a:spcBef>
                <a:spcPts val="320"/>
              </a:spcBef>
              <a:spcAft>
                <a:spcPts val="0"/>
              </a:spcAft>
              <a:buClr>
                <a:schemeClr val="dk1"/>
              </a:buClr>
              <a:buFont typeface="Arial"/>
              <a:buNone/>
              <a:defRPr b="1" sz="1600"/>
            </a:lvl5pPr>
            <a:lvl6pPr indent="0" lvl="5" marL="2286000" rtl="0" algn="l">
              <a:spcBef>
                <a:spcPts val="320"/>
              </a:spcBef>
              <a:spcAft>
                <a:spcPts val="0"/>
              </a:spcAft>
              <a:buClr>
                <a:schemeClr val="dk1"/>
              </a:buClr>
              <a:buFont typeface="Arial"/>
              <a:buNone/>
              <a:defRPr b="1" sz="1600"/>
            </a:lvl6pPr>
            <a:lvl7pPr indent="0" lvl="6" marL="2743200" rtl="0" algn="l">
              <a:spcBef>
                <a:spcPts val="320"/>
              </a:spcBef>
              <a:spcAft>
                <a:spcPts val="0"/>
              </a:spcAft>
              <a:buClr>
                <a:schemeClr val="dk1"/>
              </a:buClr>
              <a:buFont typeface="Arial"/>
              <a:buNone/>
              <a:defRPr b="1" sz="1600"/>
            </a:lvl7pPr>
            <a:lvl8pPr indent="0" lvl="7" marL="3200400" rtl="0" algn="l">
              <a:spcBef>
                <a:spcPts val="320"/>
              </a:spcBef>
              <a:spcAft>
                <a:spcPts val="0"/>
              </a:spcAft>
              <a:buClr>
                <a:schemeClr val="dk1"/>
              </a:buClr>
              <a:buFont typeface="Arial"/>
              <a:buNone/>
              <a:defRPr b="1" sz="1600"/>
            </a:lvl8pPr>
            <a:lvl9pPr indent="0" lvl="8" marL="3657600" rtl="0" algn="l">
              <a:spcBef>
                <a:spcPts val="320"/>
              </a:spcBef>
              <a:spcAft>
                <a:spcPts val="0"/>
              </a:spcAft>
              <a:buClr>
                <a:schemeClr val="dk1"/>
              </a:buClr>
              <a:buFont typeface="Arial"/>
              <a:buNone/>
              <a:defRPr b="1" sz="1600"/>
            </a:lvl9pPr>
          </a:lstStyle>
          <a:p/>
        </p:txBody>
      </p:sp>
      <p:sp>
        <p:nvSpPr>
          <p:cNvPr id="61" name="Shape 61"/>
          <p:cNvSpPr txBox="1"/>
          <p:nvPr>
            <p:ph idx="2" type="body"/>
          </p:nvPr>
        </p:nvSpPr>
        <p:spPr>
          <a:xfrm>
            <a:off x="457200" y="2174875"/>
            <a:ext cx="4040100" cy="3951300"/>
          </a:xfrm>
          <a:prstGeom prst="rect">
            <a:avLst/>
          </a:prstGeom>
          <a:noFill/>
          <a:ln>
            <a:noFill/>
          </a:ln>
        </p:spPr>
        <p:txBody>
          <a:bodyPr anchorCtr="0" anchor="t" bIns="91425" lIns="91425" rIns="91425" tIns="91425"/>
          <a:lstStyle>
            <a:lvl1pPr indent="-190500" lvl="0" marL="342900" rtl="0" algn="l">
              <a:spcBef>
                <a:spcPts val="480"/>
              </a:spcBef>
              <a:spcAft>
                <a:spcPts val="0"/>
              </a:spcAft>
              <a:buClr>
                <a:schemeClr val="dk1"/>
              </a:buClr>
              <a:buSzPct val="100000"/>
              <a:buFont typeface="Arial"/>
              <a:defRPr sz="2400"/>
            </a:lvl1pPr>
            <a:lvl2pPr indent="-158750" lvl="1" marL="742950" rtl="0" algn="l">
              <a:spcBef>
                <a:spcPts val="400"/>
              </a:spcBef>
              <a:spcAft>
                <a:spcPts val="0"/>
              </a:spcAft>
              <a:buClr>
                <a:schemeClr val="dk1"/>
              </a:buClr>
              <a:buSzPct val="100000"/>
              <a:buFont typeface="Arial"/>
              <a:defRPr sz="2000"/>
            </a:lvl2pPr>
            <a:lvl3pPr indent="-114300" lvl="2" marL="1143000" rtl="0" algn="l">
              <a:spcBef>
                <a:spcPts val="360"/>
              </a:spcBef>
              <a:spcAft>
                <a:spcPts val="0"/>
              </a:spcAft>
              <a:buClr>
                <a:schemeClr val="dk1"/>
              </a:buClr>
              <a:buSzPct val="100000"/>
              <a:buFont typeface="Arial"/>
              <a:defRPr sz="1800"/>
            </a:lvl3pPr>
            <a:lvl4pPr indent="-127000" lvl="3" marL="1600200" rtl="0" algn="l">
              <a:spcBef>
                <a:spcPts val="320"/>
              </a:spcBef>
              <a:spcAft>
                <a:spcPts val="0"/>
              </a:spcAft>
              <a:buClr>
                <a:schemeClr val="dk1"/>
              </a:buClr>
              <a:buSzPct val="100000"/>
              <a:buFont typeface="Arial"/>
              <a:defRPr sz="1600"/>
            </a:lvl4pPr>
            <a:lvl5pPr indent="-127000" lvl="4" marL="2057400" rtl="0" algn="l">
              <a:spcBef>
                <a:spcPts val="320"/>
              </a:spcBef>
              <a:spcAft>
                <a:spcPts val="0"/>
              </a:spcAft>
              <a:buClr>
                <a:schemeClr val="dk1"/>
              </a:buClr>
              <a:buSzPct val="100000"/>
              <a:buFont typeface="Arial"/>
              <a:defRPr sz="1600"/>
            </a:lvl5pPr>
            <a:lvl6pPr indent="-127000" lvl="5" marL="2514600" rtl="0" algn="l">
              <a:spcBef>
                <a:spcPts val="320"/>
              </a:spcBef>
              <a:spcAft>
                <a:spcPts val="0"/>
              </a:spcAft>
              <a:buClr>
                <a:schemeClr val="dk1"/>
              </a:buClr>
              <a:buSzPct val="100000"/>
              <a:buFont typeface="Arial"/>
              <a:defRPr sz="1600"/>
            </a:lvl6pPr>
            <a:lvl7pPr indent="-127000" lvl="6" marL="2971800" rtl="0" algn="l">
              <a:spcBef>
                <a:spcPts val="320"/>
              </a:spcBef>
              <a:spcAft>
                <a:spcPts val="0"/>
              </a:spcAft>
              <a:buClr>
                <a:schemeClr val="dk1"/>
              </a:buClr>
              <a:buSzPct val="100000"/>
              <a:buFont typeface="Arial"/>
              <a:defRPr sz="1600"/>
            </a:lvl7pPr>
            <a:lvl8pPr indent="-127000" lvl="7" marL="3429000" rtl="0" algn="l">
              <a:spcBef>
                <a:spcPts val="320"/>
              </a:spcBef>
              <a:spcAft>
                <a:spcPts val="0"/>
              </a:spcAft>
              <a:buClr>
                <a:schemeClr val="dk1"/>
              </a:buClr>
              <a:buSzPct val="100000"/>
              <a:buFont typeface="Arial"/>
              <a:defRPr sz="1600"/>
            </a:lvl8pPr>
            <a:lvl9pPr indent="-127000" lvl="8" marL="3886200" rtl="0" algn="l">
              <a:spcBef>
                <a:spcPts val="320"/>
              </a:spcBef>
              <a:spcAft>
                <a:spcPts val="0"/>
              </a:spcAft>
              <a:buClr>
                <a:schemeClr val="dk1"/>
              </a:buClr>
              <a:buSzPct val="100000"/>
              <a:buFont typeface="Arial"/>
              <a:defRPr sz="1600"/>
            </a:lvl9pPr>
          </a:lstStyle>
          <a:p/>
        </p:txBody>
      </p:sp>
      <p:sp>
        <p:nvSpPr>
          <p:cNvPr id="62" name="Shape 62"/>
          <p:cNvSpPr txBox="1"/>
          <p:nvPr>
            <p:ph idx="3" type="body"/>
          </p:nvPr>
        </p:nvSpPr>
        <p:spPr>
          <a:xfrm>
            <a:off x="4645025" y="1535112"/>
            <a:ext cx="4041900" cy="639899"/>
          </a:xfrm>
          <a:prstGeom prst="rect">
            <a:avLst/>
          </a:prstGeom>
          <a:noFill/>
          <a:ln>
            <a:noFill/>
          </a:ln>
        </p:spPr>
        <p:txBody>
          <a:bodyPr anchorCtr="0" anchor="b" bIns="91425" lIns="91425" rIns="91425" tIns="91425"/>
          <a:lstStyle>
            <a:lvl1pPr indent="0" lvl="0" marL="0" rtl="0" algn="l">
              <a:spcBef>
                <a:spcPts val="480"/>
              </a:spcBef>
              <a:spcAft>
                <a:spcPts val="0"/>
              </a:spcAft>
              <a:buClr>
                <a:schemeClr val="dk1"/>
              </a:buClr>
              <a:buFont typeface="Arial"/>
              <a:buNone/>
              <a:defRPr b="1" sz="2400"/>
            </a:lvl1pPr>
            <a:lvl2pPr indent="0" lvl="1" marL="457200" rtl="0" algn="l">
              <a:spcBef>
                <a:spcPts val="400"/>
              </a:spcBef>
              <a:spcAft>
                <a:spcPts val="0"/>
              </a:spcAft>
              <a:buClr>
                <a:schemeClr val="dk1"/>
              </a:buClr>
              <a:buFont typeface="Arial"/>
              <a:buNone/>
              <a:defRPr b="1" sz="2000"/>
            </a:lvl2pPr>
            <a:lvl3pPr indent="0" lvl="2" marL="914400" rtl="0" algn="l">
              <a:spcBef>
                <a:spcPts val="360"/>
              </a:spcBef>
              <a:spcAft>
                <a:spcPts val="0"/>
              </a:spcAft>
              <a:buClr>
                <a:schemeClr val="dk1"/>
              </a:buClr>
              <a:buFont typeface="Arial"/>
              <a:buNone/>
              <a:defRPr b="1" sz="1800"/>
            </a:lvl3pPr>
            <a:lvl4pPr indent="0" lvl="3" marL="1371600" rtl="0" algn="l">
              <a:spcBef>
                <a:spcPts val="320"/>
              </a:spcBef>
              <a:spcAft>
                <a:spcPts val="0"/>
              </a:spcAft>
              <a:buClr>
                <a:schemeClr val="dk1"/>
              </a:buClr>
              <a:buFont typeface="Arial"/>
              <a:buNone/>
              <a:defRPr b="1" sz="1600"/>
            </a:lvl4pPr>
            <a:lvl5pPr indent="0" lvl="4" marL="1828800" rtl="0" algn="l">
              <a:spcBef>
                <a:spcPts val="320"/>
              </a:spcBef>
              <a:spcAft>
                <a:spcPts val="0"/>
              </a:spcAft>
              <a:buClr>
                <a:schemeClr val="dk1"/>
              </a:buClr>
              <a:buFont typeface="Arial"/>
              <a:buNone/>
              <a:defRPr b="1" sz="1600"/>
            </a:lvl5pPr>
            <a:lvl6pPr indent="0" lvl="5" marL="2286000" rtl="0" algn="l">
              <a:spcBef>
                <a:spcPts val="320"/>
              </a:spcBef>
              <a:spcAft>
                <a:spcPts val="0"/>
              </a:spcAft>
              <a:buClr>
                <a:schemeClr val="dk1"/>
              </a:buClr>
              <a:buFont typeface="Arial"/>
              <a:buNone/>
              <a:defRPr b="1" sz="1600"/>
            </a:lvl6pPr>
            <a:lvl7pPr indent="0" lvl="6" marL="2743200" rtl="0" algn="l">
              <a:spcBef>
                <a:spcPts val="320"/>
              </a:spcBef>
              <a:spcAft>
                <a:spcPts val="0"/>
              </a:spcAft>
              <a:buClr>
                <a:schemeClr val="dk1"/>
              </a:buClr>
              <a:buFont typeface="Arial"/>
              <a:buNone/>
              <a:defRPr b="1" sz="1600"/>
            </a:lvl7pPr>
            <a:lvl8pPr indent="0" lvl="7" marL="3200400" rtl="0" algn="l">
              <a:spcBef>
                <a:spcPts val="320"/>
              </a:spcBef>
              <a:spcAft>
                <a:spcPts val="0"/>
              </a:spcAft>
              <a:buClr>
                <a:schemeClr val="dk1"/>
              </a:buClr>
              <a:buFont typeface="Arial"/>
              <a:buNone/>
              <a:defRPr b="1" sz="1600"/>
            </a:lvl8pPr>
            <a:lvl9pPr indent="0" lvl="8" marL="3657600" rtl="0" algn="l">
              <a:spcBef>
                <a:spcPts val="320"/>
              </a:spcBef>
              <a:spcAft>
                <a:spcPts val="0"/>
              </a:spcAft>
              <a:buClr>
                <a:schemeClr val="dk1"/>
              </a:buClr>
              <a:buFont typeface="Arial"/>
              <a:buNone/>
              <a:defRPr b="1" sz="1600"/>
            </a:lvl9pPr>
          </a:lstStyle>
          <a:p/>
        </p:txBody>
      </p:sp>
      <p:sp>
        <p:nvSpPr>
          <p:cNvPr id="63" name="Shape 63"/>
          <p:cNvSpPr txBox="1"/>
          <p:nvPr>
            <p:ph idx="4" type="body"/>
          </p:nvPr>
        </p:nvSpPr>
        <p:spPr>
          <a:xfrm>
            <a:off x="4645025" y="2174875"/>
            <a:ext cx="4041900" cy="3951300"/>
          </a:xfrm>
          <a:prstGeom prst="rect">
            <a:avLst/>
          </a:prstGeom>
          <a:noFill/>
          <a:ln>
            <a:noFill/>
          </a:ln>
        </p:spPr>
        <p:txBody>
          <a:bodyPr anchorCtr="0" anchor="t" bIns="91425" lIns="91425" rIns="91425" tIns="91425"/>
          <a:lstStyle>
            <a:lvl1pPr indent="-190500" lvl="0" marL="342900" rtl="0" algn="l">
              <a:spcBef>
                <a:spcPts val="480"/>
              </a:spcBef>
              <a:spcAft>
                <a:spcPts val="0"/>
              </a:spcAft>
              <a:buClr>
                <a:schemeClr val="dk1"/>
              </a:buClr>
              <a:buSzPct val="100000"/>
              <a:buFont typeface="Arial"/>
              <a:defRPr sz="2400"/>
            </a:lvl1pPr>
            <a:lvl2pPr indent="-158750" lvl="1" marL="742950" rtl="0" algn="l">
              <a:spcBef>
                <a:spcPts val="400"/>
              </a:spcBef>
              <a:spcAft>
                <a:spcPts val="0"/>
              </a:spcAft>
              <a:buClr>
                <a:schemeClr val="dk1"/>
              </a:buClr>
              <a:buSzPct val="100000"/>
              <a:buFont typeface="Arial"/>
              <a:defRPr sz="2000"/>
            </a:lvl2pPr>
            <a:lvl3pPr indent="-114300" lvl="2" marL="1143000" rtl="0" algn="l">
              <a:spcBef>
                <a:spcPts val="360"/>
              </a:spcBef>
              <a:spcAft>
                <a:spcPts val="0"/>
              </a:spcAft>
              <a:buClr>
                <a:schemeClr val="dk1"/>
              </a:buClr>
              <a:buSzPct val="100000"/>
              <a:buFont typeface="Arial"/>
              <a:defRPr sz="1800"/>
            </a:lvl3pPr>
            <a:lvl4pPr indent="-127000" lvl="3" marL="1600200" rtl="0" algn="l">
              <a:spcBef>
                <a:spcPts val="320"/>
              </a:spcBef>
              <a:spcAft>
                <a:spcPts val="0"/>
              </a:spcAft>
              <a:buClr>
                <a:schemeClr val="dk1"/>
              </a:buClr>
              <a:buSzPct val="100000"/>
              <a:buFont typeface="Arial"/>
              <a:defRPr sz="1600"/>
            </a:lvl4pPr>
            <a:lvl5pPr indent="-127000" lvl="4" marL="2057400" rtl="0" algn="l">
              <a:spcBef>
                <a:spcPts val="320"/>
              </a:spcBef>
              <a:spcAft>
                <a:spcPts val="0"/>
              </a:spcAft>
              <a:buClr>
                <a:schemeClr val="dk1"/>
              </a:buClr>
              <a:buSzPct val="100000"/>
              <a:buFont typeface="Arial"/>
              <a:defRPr sz="1600"/>
            </a:lvl5pPr>
            <a:lvl6pPr indent="-127000" lvl="5" marL="2514600" rtl="0" algn="l">
              <a:spcBef>
                <a:spcPts val="320"/>
              </a:spcBef>
              <a:spcAft>
                <a:spcPts val="0"/>
              </a:spcAft>
              <a:buClr>
                <a:schemeClr val="dk1"/>
              </a:buClr>
              <a:buSzPct val="100000"/>
              <a:buFont typeface="Arial"/>
              <a:defRPr sz="1600"/>
            </a:lvl6pPr>
            <a:lvl7pPr indent="-127000" lvl="6" marL="2971800" rtl="0" algn="l">
              <a:spcBef>
                <a:spcPts val="320"/>
              </a:spcBef>
              <a:spcAft>
                <a:spcPts val="0"/>
              </a:spcAft>
              <a:buClr>
                <a:schemeClr val="dk1"/>
              </a:buClr>
              <a:buSzPct val="100000"/>
              <a:buFont typeface="Arial"/>
              <a:defRPr sz="1600"/>
            </a:lvl7pPr>
            <a:lvl8pPr indent="-127000" lvl="7" marL="3429000" rtl="0" algn="l">
              <a:spcBef>
                <a:spcPts val="320"/>
              </a:spcBef>
              <a:spcAft>
                <a:spcPts val="0"/>
              </a:spcAft>
              <a:buClr>
                <a:schemeClr val="dk1"/>
              </a:buClr>
              <a:buSzPct val="100000"/>
              <a:buFont typeface="Arial"/>
              <a:defRPr sz="1600"/>
            </a:lvl8pPr>
            <a:lvl9pPr indent="-127000" lvl="8" marL="3886200" rtl="0" algn="l">
              <a:spcBef>
                <a:spcPts val="320"/>
              </a:spcBef>
              <a:spcAft>
                <a:spcPts val="0"/>
              </a:spcAft>
              <a:buClr>
                <a:schemeClr val="dk1"/>
              </a:buClr>
              <a:buSzPct val="100000"/>
              <a:buFont typeface="Arial"/>
              <a:defRPr sz="1600"/>
            </a:lvl9pPr>
          </a:lstStyle>
          <a:p/>
        </p:txBody>
      </p:sp>
      <p:sp>
        <p:nvSpPr>
          <p:cNvPr id="64" name="Shape 64"/>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65" name="Shape 65"/>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66" name="Shape 66"/>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67" name="Shape 67"/>
        <p:cNvGrpSpPr/>
        <p:nvPr/>
      </p:nvGrpSpPr>
      <p:grpSpPr>
        <a:xfrm>
          <a:off x="0" y="0"/>
          <a:ext cx="0" cy="0"/>
          <a:chOff x="0" y="0"/>
          <a:chExt cx="0" cy="0"/>
        </a:xfrm>
      </p:grpSpPr>
      <p:sp>
        <p:nvSpPr>
          <p:cNvPr id="68" name="Shape 68"/>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rtl="0" algn="ctr">
              <a:spcBef>
                <a:spcPts val="0"/>
              </a:spcBef>
              <a:spcAft>
                <a:spcPts val="0"/>
              </a:spcAft>
              <a:buNone/>
              <a:defRPr/>
            </a:lvl1pPr>
            <a:lvl2pPr indent="0" lvl="1" marL="0" rtl="0" algn="ctr">
              <a:spcBef>
                <a:spcPts val="0"/>
              </a:spcBef>
              <a:spcAft>
                <a:spcPts val="0"/>
              </a:spcAft>
              <a:buNone/>
              <a:defRPr/>
            </a:lvl2pPr>
            <a:lvl3pPr indent="0" lvl="2" marL="0" rtl="0" algn="ctr">
              <a:spcBef>
                <a:spcPts val="0"/>
              </a:spcBef>
              <a:spcAft>
                <a:spcPts val="0"/>
              </a:spcAft>
              <a:buNone/>
              <a:defRPr/>
            </a:lvl3pPr>
            <a:lvl4pPr indent="0" lvl="3" marL="0" rtl="0" algn="ctr">
              <a:spcBef>
                <a:spcPts val="0"/>
              </a:spcBef>
              <a:spcAft>
                <a:spcPts val="0"/>
              </a:spcAft>
              <a:buNone/>
              <a:defRPr/>
            </a:lvl4pPr>
            <a:lvl5pPr indent="0" lvl="4" marL="0" rtl="0" algn="ctr">
              <a:spcBef>
                <a:spcPts val="0"/>
              </a:spcBef>
              <a:spcAft>
                <a:spcPts val="0"/>
              </a:spcAft>
              <a:buNone/>
              <a:defRPr/>
            </a:lvl5pPr>
            <a:lvl6pPr indent="0" lvl="5" marL="457200" rtl="0" algn="ctr">
              <a:spcBef>
                <a:spcPts val="0"/>
              </a:spcBef>
              <a:spcAft>
                <a:spcPts val="0"/>
              </a:spcAft>
              <a:buNone/>
              <a:defRPr/>
            </a:lvl6pPr>
            <a:lvl7pPr indent="0" lvl="6" marL="914400" rtl="0" algn="ctr">
              <a:spcBef>
                <a:spcPts val="0"/>
              </a:spcBef>
              <a:spcAft>
                <a:spcPts val="0"/>
              </a:spcAft>
              <a:buNone/>
              <a:defRPr/>
            </a:lvl7pPr>
            <a:lvl8pPr indent="0" lvl="7" marL="1371600" rtl="0" algn="ctr">
              <a:spcBef>
                <a:spcPts val="0"/>
              </a:spcBef>
              <a:spcAft>
                <a:spcPts val="0"/>
              </a:spcAft>
              <a:buNone/>
              <a:defRPr/>
            </a:lvl8pPr>
            <a:lvl9pPr indent="0" lvl="8" marL="1828800" rtl="0" algn="ctr">
              <a:spcBef>
                <a:spcPts val="0"/>
              </a:spcBef>
              <a:spcAft>
                <a:spcPts val="0"/>
              </a:spcAft>
              <a:buNone/>
              <a:defRPr/>
            </a:lvl9pPr>
          </a:lstStyle>
          <a:p/>
        </p:txBody>
      </p:sp>
      <p:sp>
        <p:nvSpPr>
          <p:cNvPr id="69" name="Shape 69"/>
          <p:cNvSpPr txBox="1"/>
          <p:nvPr>
            <p:ph idx="1" type="body"/>
          </p:nvPr>
        </p:nvSpPr>
        <p:spPr>
          <a:xfrm>
            <a:off x="457200" y="1600200"/>
            <a:ext cx="4038600" cy="4526100"/>
          </a:xfrm>
          <a:prstGeom prst="rect">
            <a:avLst/>
          </a:prstGeom>
          <a:noFill/>
          <a:ln>
            <a:noFill/>
          </a:ln>
        </p:spPr>
        <p:txBody>
          <a:bodyPr anchorCtr="0" anchor="t" bIns="91425" lIns="91425" rIns="91425" tIns="91425"/>
          <a:lstStyle>
            <a:lvl1pPr indent="-165100" lvl="0" marL="342900" rtl="0" algn="l">
              <a:spcBef>
                <a:spcPts val="560"/>
              </a:spcBef>
              <a:spcAft>
                <a:spcPts val="0"/>
              </a:spcAft>
              <a:buClr>
                <a:schemeClr val="dk1"/>
              </a:buClr>
              <a:buSzPct val="100000"/>
              <a:buFont typeface="Arial"/>
              <a:defRPr sz="2800"/>
            </a:lvl1pPr>
            <a:lvl2pPr indent="-133350" lvl="1" marL="742950" rtl="0" algn="l">
              <a:spcBef>
                <a:spcPts val="480"/>
              </a:spcBef>
              <a:spcAft>
                <a:spcPts val="0"/>
              </a:spcAft>
              <a:buClr>
                <a:schemeClr val="dk1"/>
              </a:buClr>
              <a:buSzPct val="100000"/>
              <a:buFont typeface="Arial"/>
              <a:defRPr sz="2400"/>
            </a:lvl2pPr>
            <a:lvl3pPr indent="-101600" lvl="2" marL="1143000" rtl="0" algn="l">
              <a:spcBef>
                <a:spcPts val="400"/>
              </a:spcBef>
              <a:spcAft>
                <a:spcPts val="0"/>
              </a:spcAft>
              <a:buClr>
                <a:schemeClr val="dk1"/>
              </a:buClr>
              <a:buSzPct val="100000"/>
              <a:buFont typeface="Arial"/>
              <a:defRPr sz="2000"/>
            </a:lvl3pPr>
            <a:lvl4pPr indent="-114300" lvl="3" marL="1600200" rtl="0" algn="l">
              <a:spcBef>
                <a:spcPts val="360"/>
              </a:spcBef>
              <a:spcAft>
                <a:spcPts val="0"/>
              </a:spcAft>
              <a:buClr>
                <a:schemeClr val="dk1"/>
              </a:buClr>
              <a:buSzPct val="100000"/>
              <a:buFont typeface="Arial"/>
              <a:defRPr sz="1800"/>
            </a:lvl4pPr>
            <a:lvl5pPr indent="-114300" lvl="4" marL="2057400" rtl="0" algn="l">
              <a:spcBef>
                <a:spcPts val="360"/>
              </a:spcBef>
              <a:spcAft>
                <a:spcPts val="0"/>
              </a:spcAft>
              <a:buClr>
                <a:schemeClr val="dk1"/>
              </a:buClr>
              <a:buSzPct val="100000"/>
              <a:buFont typeface="Arial"/>
              <a:defRPr sz="1800"/>
            </a:lvl5pPr>
            <a:lvl6pPr indent="-114300" lvl="5" marL="2514600" rtl="0" algn="l">
              <a:spcBef>
                <a:spcPts val="360"/>
              </a:spcBef>
              <a:spcAft>
                <a:spcPts val="0"/>
              </a:spcAft>
              <a:buClr>
                <a:schemeClr val="dk1"/>
              </a:buClr>
              <a:buSzPct val="100000"/>
              <a:buFont typeface="Arial"/>
              <a:defRPr sz="1800"/>
            </a:lvl6pPr>
            <a:lvl7pPr indent="-114300" lvl="6" marL="2971800" rtl="0" algn="l">
              <a:spcBef>
                <a:spcPts val="360"/>
              </a:spcBef>
              <a:spcAft>
                <a:spcPts val="0"/>
              </a:spcAft>
              <a:buClr>
                <a:schemeClr val="dk1"/>
              </a:buClr>
              <a:buSzPct val="100000"/>
              <a:buFont typeface="Arial"/>
              <a:defRPr sz="1800"/>
            </a:lvl7pPr>
            <a:lvl8pPr indent="-114300" lvl="7" marL="3429000" rtl="0" algn="l">
              <a:spcBef>
                <a:spcPts val="360"/>
              </a:spcBef>
              <a:spcAft>
                <a:spcPts val="0"/>
              </a:spcAft>
              <a:buClr>
                <a:schemeClr val="dk1"/>
              </a:buClr>
              <a:buSzPct val="100000"/>
              <a:buFont typeface="Arial"/>
              <a:defRPr sz="1800"/>
            </a:lvl8pPr>
            <a:lvl9pPr indent="-114300" lvl="8" marL="3886200" rtl="0" algn="l">
              <a:spcBef>
                <a:spcPts val="360"/>
              </a:spcBef>
              <a:spcAft>
                <a:spcPts val="0"/>
              </a:spcAft>
              <a:buClr>
                <a:schemeClr val="dk1"/>
              </a:buClr>
              <a:buSzPct val="100000"/>
              <a:buFont typeface="Arial"/>
              <a:defRPr sz="1800"/>
            </a:lvl9pPr>
          </a:lstStyle>
          <a:p/>
        </p:txBody>
      </p:sp>
      <p:sp>
        <p:nvSpPr>
          <p:cNvPr id="70" name="Shape 70"/>
          <p:cNvSpPr txBox="1"/>
          <p:nvPr>
            <p:ph idx="2" type="body"/>
          </p:nvPr>
        </p:nvSpPr>
        <p:spPr>
          <a:xfrm>
            <a:off x="4648200" y="1600200"/>
            <a:ext cx="4038600" cy="4526100"/>
          </a:xfrm>
          <a:prstGeom prst="rect">
            <a:avLst/>
          </a:prstGeom>
          <a:noFill/>
          <a:ln>
            <a:noFill/>
          </a:ln>
        </p:spPr>
        <p:txBody>
          <a:bodyPr anchorCtr="0" anchor="t" bIns="91425" lIns="91425" rIns="91425" tIns="91425"/>
          <a:lstStyle>
            <a:lvl1pPr indent="-165100" lvl="0" marL="342900" rtl="0" algn="l">
              <a:spcBef>
                <a:spcPts val="560"/>
              </a:spcBef>
              <a:spcAft>
                <a:spcPts val="0"/>
              </a:spcAft>
              <a:buClr>
                <a:schemeClr val="dk1"/>
              </a:buClr>
              <a:buSzPct val="100000"/>
              <a:buFont typeface="Arial"/>
              <a:defRPr sz="2800"/>
            </a:lvl1pPr>
            <a:lvl2pPr indent="-133350" lvl="1" marL="742950" rtl="0" algn="l">
              <a:spcBef>
                <a:spcPts val="480"/>
              </a:spcBef>
              <a:spcAft>
                <a:spcPts val="0"/>
              </a:spcAft>
              <a:buClr>
                <a:schemeClr val="dk1"/>
              </a:buClr>
              <a:buSzPct val="100000"/>
              <a:buFont typeface="Arial"/>
              <a:defRPr sz="2400"/>
            </a:lvl2pPr>
            <a:lvl3pPr indent="-101600" lvl="2" marL="1143000" rtl="0" algn="l">
              <a:spcBef>
                <a:spcPts val="400"/>
              </a:spcBef>
              <a:spcAft>
                <a:spcPts val="0"/>
              </a:spcAft>
              <a:buClr>
                <a:schemeClr val="dk1"/>
              </a:buClr>
              <a:buSzPct val="100000"/>
              <a:buFont typeface="Arial"/>
              <a:defRPr sz="2000"/>
            </a:lvl3pPr>
            <a:lvl4pPr indent="-114300" lvl="3" marL="1600200" rtl="0" algn="l">
              <a:spcBef>
                <a:spcPts val="360"/>
              </a:spcBef>
              <a:spcAft>
                <a:spcPts val="0"/>
              </a:spcAft>
              <a:buClr>
                <a:schemeClr val="dk1"/>
              </a:buClr>
              <a:buSzPct val="100000"/>
              <a:buFont typeface="Arial"/>
              <a:defRPr sz="1800"/>
            </a:lvl4pPr>
            <a:lvl5pPr indent="-114300" lvl="4" marL="2057400" rtl="0" algn="l">
              <a:spcBef>
                <a:spcPts val="360"/>
              </a:spcBef>
              <a:spcAft>
                <a:spcPts val="0"/>
              </a:spcAft>
              <a:buClr>
                <a:schemeClr val="dk1"/>
              </a:buClr>
              <a:buSzPct val="100000"/>
              <a:buFont typeface="Arial"/>
              <a:defRPr sz="1800"/>
            </a:lvl5pPr>
            <a:lvl6pPr indent="-114300" lvl="5" marL="2514600" rtl="0" algn="l">
              <a:spcBef>
                <a:spcPts val="360"/>
              </a:spcBef>
              <a:spcAft>
                <a:spcPts val="0"/>
              </a:spcAft>
              <a:buClr>
                <a:schemeClr val="dk1"/>
              </a:buClr>
              <a:buSzPct val="100000"/>
              <a:buFont typeface="Arial"/>
              <a:defRPr sz="1800"/>
            </a:lvl6pPr>
            <a:lvl7pPr indent="-114300" lvl="6" marL="2971800" rtl="0" algn="l">
              <a:spcBef>
                <a:spcPts val="360"/>
              </a:spcBef>
              <a:spcAft>
                <a:spcPts val="0"/>
              </a:spcAft>
              <a:buClr>
                <a:schemeClr val="dk1"/>
              </a:buClr>
              <a:buSzPct val="100000"/>
              <a:buFont typeface="Arial"/>
              <a:defRPr sz="1800"/>
            </a:lvl7pPr>
            <a:lvl8pPr indent="-114300" lvl="7" marL="3429000" rtl="0" algn="l">
              <a:spcBef>
                <a:spcPts val="360"/>
              </a:spcBef>
              <a:spcAft>
                <a:spcPts val="0"/>
              </a:spcAft>
              <a:buClr>
                <a:schemeClr val="dk1"/>
              </a:buClr>
              <a:buSzPct val="100000"/>
              <a:buFont typeface="Arial"/>
              <a:defRPr sz="1800"/>
            </a:lvl8pPr>
            <a:lvl9pPr indent="-114300" lvl="8" marL="3886200" rtl="0" algn="l">
              <a:spcBef>
                <a:spcPts val="360"/>
              </a:spcBef>
              <a:spcAft>
                <a:spcPts val="0"/>
              </a:spcAft>
              <a:buClr>
                <a:schemeClr val="dk1"/>
              </a:buClr>
              <a:buSzPct val="100000"/>
              <a:buFont typeface="Arial"/>
              <a:defRPr sz="1800"/>
            </a:lvl9pPr>
          </a:lstStyle>
          <a:p/>
        </p:txBody>
      </p:sp>
      <p:sp>
        <p:nvSpPr>
          <p:cNvPr id="71" name="Shape 71"/>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72" name="Shape 72"/>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rtl="0" algn="ctr">
              <a:lnSpc>
                <a:spcPct val="100000"/>
              </a:lnSpc>
              <a:spcBef>
                <a:spcPts val="0"/>
              </a:spcBef>
              <a:spcAft>
                <a:spcPts val="0"/>
              </a:spcAft>
              <a:buNone/>
              <a:defRPr/>
            </a:lvl1pPr>
            <a:lvl2pPr indent="0" lvl="1" marL="457200" rtl="0" algn="ctr">
              <a:lnSpc>
                <a:spcPct val="100000"/>
              </a:lnSpc>
              <a:spcBef>
                <a:spcPts val="0"/>
              </a:spcBef>
              <a:spcAft>
                <a:spcPts val="0"/>
              </a:spcAft>
              <a:buNone/>
              <a:defRPr/>
            </a:lvl2pPr>
            <a:lvl3pPr indent="0" lvl="2" marL="914400" rtl="0" algn="ctr">
              <a:lnSpc>
                <a:spcPct val="100000"/>
              </a:lnSpc>
              <a:spcBef>
                <a:spcPts val="0"/>
              </a:spcBef>
              <a:spcAft>
                <a:spcPts val="0"/>
              </a:spcAft>
              <a:buNone/>
              <a:defRPr/>
            </a:lvl3pPr>
            <a:lvl4pPr indent="0" lvl="3" marL="1371600" rtl="0" algn="ctr">
              <a:lnSpc>
                <a:spcPct val="100000"/>
              </a:lnSpc>
              <a:spcBef>
                <a:spcPts val="0"/>
              </a:spcBef>
              <a:spcAft>
                <a:spcPts val="0"/>
              </a:spcAft>
              <a:buNone/>
              <a:defRPr/>
            </a:lvl4pPr>
            <a:lvl5pPr indent="0" lvl="4" marL="1828800" rtl="0" algn="ctr">
              <a:lnSpc>
                <a:spcPct val="100000"/>
              </a:lnSpc>
              <a:spcBef>
                <a:spcPts val="0"/>
              </a:spcBef>
              <a:spcAft>
                <a:spcPts val="0"/>
              </a:spcAft>
              <a:buNone/>
              <a:defRPr/>
            </a:lvl5pPr>
            <a:lvl6pPr indent="0" lvl="5" marL="2286000" rtl="0" algn="ctr">
              <a:lnSpc>
                <a:spcPct val="100000"/>
              </a:lnSpc>
              <a:spcBef>
                <a:spcPts val="0"/>
              </a:spcBef>
              <a:spcAft>
                <a:spcPts val="0"/>
              </a:spcAft>
              <a:buNone/>
              <a:defRPr/>
            </a:lvl6pPr>
            <a:lvl7pPr indent="0" lvl="6" marL="3200400" rtl="0" algn="ctr">
              <a:lnSpc>
                <a:spcPct val="100000"/>
              </a:lnSpc>
              <a:spcBef>
                <a:spcPts val="0"/>
              </a:spcBef>
              <a:spcAft>
                <a:spcPts val="0"/>
              </a:spcAft>
              <a:buNone/>
              <a:defRPr/>
            </a:lvl7pPr>
            <a:lvl8pPr indent="0" lvl="7" marL="4572000" rtl="0" algn="ctr">
              <a:lnSpc>
                <a:spcPct val="100000"/>
              </a:lnSpc>
              <a:spcBef>
                <a:spcPts val="0"/>
              </a:spcBef>
              <a:spcAft>
                <a:spcPts val="0"/>
              </a:spcAft>
              <a:buNone/>
              <a:defRPr/>
            </a:lvl8pPr>
            <a:lvl9pPr indent="0" lvl="8" marL="6400800" rtl="0" algn="ctr">
              <a:lnSpc>
                <a:spcPct val="100000"/>
              </a:lnSpc>
              <a:spcBef>
                <a:spcPts val="0"/>
              </a:spcBef>
              <a:spcAft>
                <a:spcPts val="0"/>
              </a:spcAft>
              <a:buNone/>
              <a:defRPr/>
            </a:lvl9pPr>
          </a:lstStyle>
          <a:p/>
        </p:txBody>
      </p:sp>
      <p:sp>
        <p:nvSpPr>
          <p:cNvPr id="73" name="Shape 73"/>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a:solidFill>
                  <a:schemeClr val="dk1"/>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slideLayout" Target="../slideLayouts/slideLayout1.xml"/><Relationship Id="rId10" Type="http://schemas.openxmlformats.org/officeDocument/2006/relationships/slideLayout" Target="../slideLayouts/slideLayout9.xml"/><Relationship Id="rId5" Type="http://schemas.openxmlformats.org/officeDocument/2006/relationships/slideLayout" Target="../slideLayouts/slideLayout4.xml"/><Relationship Id="rId13" Type="http://schemas.openxmlformats.org/officeDocument/2006/relationships/theme" Target="../theme/theme3.xml"/><Relationship Id="rId12" Type="http://schemas.openxmlformats.org/officeDocument/2006/relationships/slideLayout" Target="../slideLayouts/slideLayout11.xml"/><Relationship Id="rId8" Type="http://schemas.openxmlformats.org/officeDocument/2006/relationships/slideLayout" Target="../slideLayouts/slideLayout7.xml"/><Relationship Id="rId4" Type="http://schemas.openxmlformats.org/officeDocument/2006/relationships/slideLayout" Target="../slideLayouts/slideLayout3.xml"/><Relationship Id="rId9" Type="http://schemas.openxmlformats.org/officeDocument/2006/relationships/slideLayout" Target="../slideLayouts/slideLayout8.xml"/><Relationship Id="rId3" Type="http://schemas.openxmlformats.org/officeDocument/2006/relationships/slideLayout" Target="../slideLayouts/slideLayout2.xml"/><Relationship Id="rId6" Type="http://schemas.openxmlformats.org/officeDocument/2006/relationships/slideLayout" Target="../slideLayouts/slideLayout5.xml"/><Relationship Id="rId11" Type="http://schemas.openxmlformats.org/officeDocument/2006/relationships/slideLayout" Target="../slideLayouts/slideLayout10.xml"/><Relationship Id="rId7" Type="http://schemas.openxmlformats.org/officeDocument/2006/relationships/slideLayout" Target="../slideLayouts/slideLayout6.xml"/><Relationship Id="rId1"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 Type="http://schemas.openxmlformats.org/officeDocument/2006/relationships/slideLayout" Target="../slideLayouts/slideLayout12.xml"/><Relationship Id="rId10" Type="http://schemas.openxmlformats.org/officeDocument/2006/relationships/slideLayout" Target="../slideLayouts/slideLayout20.xml"/><Relationship Id="rId5" Type="http://schemas.openxmlformats.org/officeDocument/2006/relationships/slideLayout" Target="../slideLayouts/slideLayout15.xml"/><Relationship Id="rId12" Type="http://schemas.openxmlformats.org/officeDocument/2006/relationships/theme" Target="../theme/theme2.xml"/><Relationship Id="rId8" Type="http://schemas.openxmlformats.org/officeDocument/2006/relationships/slideLayout" Target="../slideLayouts/slideLayout18.xml"/><Relationship Id="rId4" Type="http://schemas.openxmlformats.org/officeDocument/2006/relationships/slideLayout" Target="../slideLayouts/slideLayout14.xml"/><Relationship Id="rId9" Type="http://schemas.openxmlformats.org/officeDocument/2006/relationships/slideLayout" Target="../slideLayouts/slideLayout19.xml"/><Relationship Id="rId3" Type="http://schemas.openxmlformats.org/officeDocument/2006/relationships/slideLayout" Target="../slideLayouts/slideLayout13.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7" Type="http://schemas.openxmlformats.org/officeDocument/2006/relationships/slideLayout" Target="../slideLayouts/slideLayout17.xml"/><Relationship Id="rId1"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2" Type="http://schemas.openxmlformats.org/officeDocument/2006/relationships/image" Target="../media/image1.png"/><Relationship Id="rId4" Type="http://schemas.openxmlformats.org/officeDocument/2006/relationships/theme" Target="../theme/theme1.xml"/><Relationship Id="rId3" Type="http://schemas.openxmlformats.org/officeDocument/2006/relationships/slideLayout" Target="../slideLayouts/slideLayout22.xml"/><Relationship Id="rId1"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None/>
              <a:defRPr b="0" i="0" sz="4400" u="none" cap="none" strike="noStrike">
                <a:solidFill>
                  <a:schemeClr val="dk2"/>
                </a:solidFill>
                <a:latin typeface="Arial"/>
                <a:ea typeface="Arial"/>
                <a:cs typeface="Arial"/>
                <a:sym typeface="Arial"/>
              </a:defRPr>
            </a:lvl9pPr>
          </a:lstStyle>
          <a:p/>
        </p:txBody>
      </p:sp>
      <p:sp>
        <p:nvSpPr>
          <p:cNvPr id="11" name="Shape 11"/>
          <p:cNvSpPr txBox="1"/>
          <p:nvPr>
            <p:ph idx="1" type="body"/>
          </p:nvPr>
        </p:nvSpPr>
        <p:spPr>
          <a:xfrm>
            <a:off x="457200" y="1600200"/>
            <a:ext cx="8229600" cy="45261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Arial"/>
              <a:buChar char="•"/>
              <a:defRPr b="0" i="0" sz="3200" u="none" cap="none" strike="noStrike">
                <a:solidFill>
                  <a:schemeClr val="dk1"/>
                </a:solidFill>
                <a:latin typeface="Arial"/>
                <a:ea typeface="Arial"/>
                <a:cs typeface="Arial"/>
                <a:sym typeface="Arial"/>
              </a:defRPr>
            </a:lvl1pPr>
            <a:lvl2pPr indent="-107950" lvl="1" marL="742950" marR="0" rtl="0" algn="l">
              <a:spcBef>
                <a:spcPts val="560"/>
              </a:spcBef>
              <a:spcAft>
                <a:spcPts val="0"/>
              </a:spcAft>
              <a:buClr>
                <a:schemeClr val="dk1"/>
              </a:buClr>
              <a:buSzPct val="100000"/>
              <a:buFont typeface="Arial"/>
              <a:buChar char="–"/>
              <a:defRPr b="0" i="0" sz="2800" u="none" cap="none" strike="noStrike">
                <a:solidFill>
                  <a:schemeClr val="dk1"/>
                </a:solidFill>
                <a:latin typeface="Arial"/>
                <a:ea typeface="Arial"/>
                <a:cs typeface="Arial"/>
                <a:sym typeface="Arial"/>
              </a:defRPr>
            </a:lvl2pPr>
            <a:lvl3pPr indent="-76200" lvl="2" marL="1143000" marR="0" rtl="0" algn="l">
              <a:spcBef>
                <a:spcPts val="480"/>
              </a:spcBef>
              <a:spcAft>
                <a:spcPts val="0"/>
              </a:spcAft>
              <a:buClr>
                <a:schemeClr val="dk1"/>
              </a:buClr>
              <a:buSzPct val="100000"/>
              <a:buFont typeface="Arial"/>
              <a:buChar char="•"/>
              <a:defRPr b="0" i="0" sz="2400" u="none" cap="none" strike="noStrike">
                <a:solidFill>
                  <a:schemeClr val="dk1"/>
                </a:solidFill>
                <a:latin typeface="Arial"/>
                <a:ea typeface="Arial"/>
                <a:cs typeface="Arial"/>
                <a:sym typeface="Arial"/>
              </a:defRPr>
            </a:lvl3pPr>
            <a:lvl4pPr indent="-101600" lvl="3" marL="160020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4pPr>
            <a:lvl5pPr indent="-101600" lvl="4" marL="205740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5pPr>
            <a:lvl6pPr indent="-101600" lvl="5" marL="251460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6pPr>
            <a:lvl7pPr indent="-101600" lvl="6" marL="297180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7pPr>
            <a:lvl8pPr indent="-101600" lvl="7" marL="342900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8pPr>
            <a:lvl9pPr indent="-101600" lvl="8" marL="3886200" marR="0" rtl="0" algn="l">
              <a:spcBef>
                <a:spcPts val="400"/>
              </a:spcBef>
              <a:spcAft>
                <a:spcPts val="0"/>
              </a:spcAft>
              <a:buClr>
                <a:schemeClr val="dk1"/>
              </a:buClr>
              <a:buSzPct val="100000"/>
              <a:buFont typeface="Arial"/>
              <a:buChar char="»"/>
              <a:defRPr b="0" i="0" sz="2000" u="none" cap="none" strike="noStrike">
                <a:solidFill>
                  <a:schemeClr val="dk1"/>
                </a:solidFill>
                <a:latin typeface="Arial"/>
                <a:ea typeface="Arial"/>
                <a:cs typeface="Arial"/>
                <a:sym typeface="Arial"/>
              </a:defRPr>
            </a:lvl9pPr>
          </a:lstStyle>
          <a:p/>
        </p:txBody>
      </p:sp>
      <p:sp>
        <p:nvSpPr>
          <p:cNvPr id="12" name="Shape 12"/>
          <p:cNvSpPr txBox="1"/>
          <p:nvPr>
            <p:ph idx="10" type="dt"/>
          </p:nvPr>
        </p:nvSpPr>
        <p:spPr>
          <a:xfrm>
            <a:off x="457200" y="6245225"/>
            <a:ext cx="2133600" cy="476400"/>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1pPr>
            <a:lvl2pPr indent="0" lvl="1" marL="4572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2pPr>
            <a:lvl3pPr indent="0" lvl="2" marL="914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3pPr>
            <a:lvl4pPr indent="0" lvl="3" marL="13716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4pPr>
            <a:lvl5pPr indent="0" lvl="4" marL="1828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5pPr>
            <a:lvl6pPr indent="0" lvl="5" marL="2286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6pPr>
            <a:lvl7pPr indent="0" lvl="6" marL="3200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7pPr>
            <a:lvl8pPr indent="0" lvl="7" marL="4572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8pPr>
            <a:lvl9pPr indent="0" lvl="8" marL="6400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9pPr>
          </a:lstStyle>
          <a:p/>
        </p:txBody>
      </p:sp>
      <p:sp>
        <p:nvSpPr>
          <p:cNvPr id="13" name="Shape 13"/>
          <p:cNvSpPr txBox="1"/>
          <p:nvPr>
            <p:ph idx="11" type="ftr"/>
          </p:nvPr>
        </p:nvSpPr>
        <p:spPr>
          <a:xfrm>
            <a:off x="3124200" y="6245225"/>
            <a:ext cx="2895600" cy="476400"/>
          </a:xfrm>
          <a:prstGeom prst="rect">
            <a:avLst/>
          </a:prstGeom>
          <a:noFill/>
          <a:ln>
            <a:noFill/>
          </a:ln>
        </p:spPr>
        <p:txBody>
          <a:bodyPr anchorCtr="0" anchor="t" bIns="91425" lIns="91425" rIns="91425" tIns="91425"/>
          <a:lstStyle>
            <a:lvl1pPr indent="0" lvl="0" marL="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1pPr>
            <a:lvl2pPr indent="0" lvl="1" marL="4572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2pPr>
            <a:lvl3pPr indent="0" lvl="2" marL="914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3pPr>
            <a:lvl4pPr indent="0" lvl="3" marL="13716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4pPr>
            <a:lvl5pPr indent="0" lvl="4" marL="1828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5pPr>
            <a:lvl6pPr indent="0" lvl="5" marL="2286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6pPr>
            <a:lvl7pPr indent="0" lvl="6" marL="3200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7pPr>
            <a:lvl8pPr indent="0" lvl="7" marL="4572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8pPr>
            <a:lvl9pPr indent="0" lvl="8" marL="6400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9pPr>
          </a:lstStyle>
          <a:p/>
        </p:txBody>
      </p:sp>
      <p:pic>
        <p:nvPicPr>
          <p:cNvPr descr="Background2_Title_small" id="14" name="Shape 14"/>
          <p:cNvPicPr preferRelativeResize="0"/>
          <p:nvPr/>
        </p:nvPicPr>
        <p:blipFill rotWithShape="1">
          <a:blip r:embed="rId1">
            <a:alphaModFix/>
          </a:blip>
          <a:srcRect b="0" l="0" r="0" t="0"/>
          <a:stretch/>
        </p:blipFill>
        <p:spPr>
          <a:xfrm>
            <a:off x="0" y="0"/>
            <a:ext cx="9144000" cy="6858000"/>
          </a:xfrm>
          <a:prstGeom prst="rect">
            <a:avLst/>
          </a:prstGeom>
          <a:noFill/>
          <a:ln>
            <a:noFill/>
          </a:ln>
        </p:spPr>
      </p:pic>
      <p:sp>
        <p:nvSpPr>
          <p:cNvPr id="15" name="Shape 15"/>
          <p:cNvSpPr txBox="1"/>
          <p:nvPr>
            <p:ph idx="12" type="sldNum"/>
          </p:nvPr>
        </p:nvSpPr>
        <p:spPr>
          <a:xfrm>
            <a:off x="6553200" y="6245225"/>
            <a:ext cx="2133600" cy="476400"/>
          </a:xfrm>
          <a:prstGeom prst="rect">
            <a:avLst/>
          </a:prstGeom>
          <a:noFill/>
          <a:ln>
            <a:noFill/>
          </a:ln>
        </p:spPr>
        <p:txBody>
          <a:bodyPr anchorCtr="0" anchor="t" bIns="45700" lIns="91425" rIns="91425" tIns="45700">
            <a:noAutofit/>
          </a:bodyPr>
          <a:lstStyle/>
          <a:p>
            <a:pPr indent="0" lvl="0" marL="0" marR="0" rtl="0" algn="r">
              <a:lnSpc>
                <a:spcPct val="100000"/>
              </a:lnSpc>
              <a:spcBef>
                <a:spcPts val="0"/>
              </a:spcBef>
              <a:spcAft>
                <a:spcPts val="0"/>
              </a:spcAft>
              <a:buClr>
                <a:schemeClr val="dk1"/>
              </a:buClr>
              <a:buSzPct val="25000"/>
              <a:buFont typeface="Arial"/>
              <a:buNone/>
            </a:pPr>
            <a:fld id="{00000000-1234-1234-1234-123412341234}" type="slidenum">
              <a:rPr b="0" i="0" lang="en-US" sz="1400" u="none" cap="none" strike="noStrike">
                <a:solidFill>
                  <a:schemeClr val="dk1"/>
                </a:solidFill>
                <a:latin typeface="Arial"/>
                <a:ea typeface="Arial"/>
                <a:cs typeface="Arial"/>
                <a:sym typeface="Arial"/>
              </a:rPr>
              <a:t>‹#›</a:t>
            </a:fld>
          </a:p>
        </p:txBody>
      </p:sp>
      <p:sp>
        <p:nvSpPr>
          <p:cNvPr id="16" name="Shape 16"/>
          <p:cNvSpPr txBox="1"/>
          <p:nvPr/>
        </p:nvSpPr>
        <p:spPr>
          <a:xfrm>
            <a:off x="6477000" y="5638800"/>
            <a:ext cx="2667000" cy="1219200"/>
          </a:xfrm>
          <a:prstGeom prst="rect">
            <a:avLst/>
          </a:prstGeom>
          <a:solidFill>
            <a:schemeClr val="lt1"/>
          </a:solidFill>
          <a:ln>
            <a:noFill/>
          </a:ln>
        </p:spPr>
        <p:txBody>
          <a:bodyPr anchorCtr="0" anchor="ctr" bIns="45700" lIns="91425" rIns="91425" tIns="45700">
            <a:noAutofit/>
          </a:bodyPr>
          <a:lstStyle/>
          <a:p>
            <a:pPr indent="0" lvl="0" marL="0" marR="0" rtl="0" algn="ctr">
              <a:lnSpc>
                <a:spcPct val="100000"/>
              </a:lnSpc>
              <a:spcBef>
                <a:spcPts val="0"/>
              </a:spcBef>
              <a:spcAft>
                <a:spcPts val="0"/>
              </a:spcAft>
              <a:buNone/>
            </a:pPr>
            <a:r>
              <a:t/>
            </a:r>
            <a:endParaRPr b="0" i="0" sz="2700" u="non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6" name="Shape 86"/>
        <p:cNvGrpSpPr/>
        <p:nvPr/>
      </p:nvGrpSpPr>
      <p:grpSpPr>
        <a:xfrm>
          <a:off x="0" y="0"/>
          <a:ext cx="0" cy="0"/>
          <a:chOff x="0" y="0"/>
          <a:chExt cx="0" cy="0"/>
        </a:xfrm>
      </p:grpSpPr>
      <p:sp>
        <p:nvSpPr>
          <p:cNvPr id="87" name="Shape 87"/>
          <p:cNvSpPr txBox="1"/>
          <p:nvPr>
            <p:ph idx="10" type="dt"/>
          </p:nvPr>
        </p:nvSpPr>
        <p:spPr>
          <a:xfrm>
            <a:off x="1162050" y="6243637"/>
            <a:ext cx="1905000" cy="457199"/>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buNone/>
              <a:defRPr b="0" i="0" sz="2700" u="none">
                <a:solidFill>
                  <a:schemeClr val="dk1"/>
                </a:solidFill>
                <a:latin typeface="Arial"/>
                <a:ea typeface="Arial"/>
                <a:cs typeface="Arial"/>
                <a:sym typeface="Arial"/>
              </a:defRPr>
            </a:lvl1pPr>
            <a:lvl2pPr indent="0" lvl="1" marL="4572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2pPr>
            <a:lvl3pPr indent="0" lvl="2" marL="914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3pPr>
            <a:lvl4pPr indent="0" lvl="3" marL="13716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4pPr>
            <a:lvl5pPr indent="0" lvl="4" marL="1828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5pPr>
            <a:lvl6pPr indent="0" lvl="5" marL="2286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6pPr>
            <a:lvl7pPr indent="0" lvl="6" marL="3200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7pPr>
            <a:lvl8pPr indent="0" lvl="7" marL="4572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8pPr>
            <a:lvl9pPr indent="0" lvl="8" marL="6400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9pPr>
          </a:lstStyle>
          <a:p/>
        </p:txBody>
      </p:sp>
      <p:sp>
        <p:nvSpPr>
          <p:cNvPr id="88" name="Shape 88"/>
          <p:cNvSpPr txBox="1"/>
          <p:nvPr>
            <p:ph idx="11" type="ftr"/>
          </p:nvPr>
        </p:nvSpPr>
        <p:spPr>
          <a:xfrm>
            <a:off x="3657600" y="6243637"/>
            <a:ext cx="2895600" cy="457199"/>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buNone/>
              <a:defRPr b="0" i="0" sz="2700" u="none">
                <a:solidFill>
                  <a:schemeClr val="dk1"/>
                </a:solidFill>
                <a:latin typeface="Arial"/>
                <a:ea typeface="Arial"/>
                <a:cs typeface="Arial"/>
                <a:sym typeface="Arial"/>
              </a:defRPr>
            </a:lvl1pPr>
            <a:lvl2pPr indent="0" lvl="1" marL="4572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2pPr>
            <a:lvl3pPr indent="0" lvl="2" marL="914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3pPr>
            <a:lvl4pPr indent="0" lvl="3" marL="13716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4pPr>
            <a:lvl5pPr indent="0" lvl="4" marL="1828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5pPr>
            <a:lvl6pPr indent="0" lvl="5" marL="2286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6pPr>
            <a:lvl7pPr indent="0" lvl="6" marL="3200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7pPr>
            <a:lvl8pPr indent="0" lvl="7" marL="4572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8pPr>
            <a:lvl9pPr indent="0" lvl="8" marL="6400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9pPr>
          </a:lstStyle>
          <a:p/>
        </p:txBody>
      </p:sp>
      <p:sp>
        <p:nvSpPr>
          <p:cNvPr id="89" name="Shape 89"/>
          <p:cNvSpPr txBox="1"/>
          <p:nvPr>
            <p:ph idx="12" type="sldNum"/>
          </p:nvPr>
        </p:nvSpPr>
        <p:spPr>
          <a:xfrm>
            <a:off x="7042150" y="6243637"/>
            <a:ext cx="1905000" cy="457199"/>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
        <p:nvSpPr>
          <p:cNvPr id="90" name="Shape 90"/>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marR="0" rtl="0" algn="l">
              <a:spcBef>
                <a:spcPts val="0"/>
              </a:spcBef>
              <a:spcAft>
                <a:spcPts val="0"/>
              </a:spcAft>
              <a:buNone/>
              <a:defRPr b="0" i="0" sz="4400" u="none" cap="none" strike="noStrike">
                <a:solidFill>
                  <a:schemeClr val="dk1"/>
                </a:solidFill>
                <a:latin typeface="Arial"/>
                <a:ea typeface="Arial"/>
                <a:cs typeface="Arial"/>
                <a:sym typeface="Arial"/>
              </a:defRPr>
            </a:lvl1pPr>
            <a:lvl2pPr indent="0" lvl="1" marL="0" marR="0" rtl="0" algn="l">
              <a:spcBef>
                <a:spcPts val="0"/>
              </a:spcBef>
              <a:spcAft>
                <a:spcPts val="0"/>
              </a:spcAft>
              <a:buNone/>
              <a:defRPr b="0" i="0" sz="4400" u="none" cap="none" strike="noStrike">
                <a:solidFill>
                  <a:schemeClr val="dk1"/>
                </a:solidFill>
                <a:latin typeface="Arial"/>
                <a:ea typeface="Arial"/>
                <a:cs typeface="Arial"/>
                <a:sym typeface="Arial"/>
              </a:defRPr>
            </a:lvl2pPr>
            <a:lvl3pPr indent="0" lvl="2" marL="0" marR="0" rtl="0" algn="l">
              <a:spcBef>
                <a:spcPts val="0"/>
              </a:spcBef>
              <a:spcAft>
                <a:spcPts val="0"/>
              </a:spcAft>
              <a:buNone/>
              <a:defRPr b="0" i="0" sz="4400" u="none" cap="none" strike="noStrike">
                <a:solidFill>
                  <a:schemeClr val="dk1"/>
                </a:solidFill>
                <a:latin typeface="Arial"/>
                <a:ea typeface="Arial"/>
                <a:cs typeface="Arial"/>
                <a:sym typeface="Arial"/>
              </a:defRPr>
            </a:lvl3pPr>
            <a:lvl4pPr indent="0" lvl="3" marL="0" marR="0" rtl="0" algn="l">
              <a:spcBef>
                <a:spcPts val="0"/>
              </a:spcBef>
              <a:spcAft>
                <a:spcPts val="0"/>
              </a:spcAft>
              <a:buNone/>
              <a:defRPr b="0" i="0" sz="4400" u="none" cap="none" strike="noStrike">
                <a:solidFill>
                  <a:schemeClr val="dk1"/>
                </a:solidFill>
                <a:latin typeface="Arial"/>
                <a:ea typeface="Arial"/>
                <a:cs typeface="Arial"/>
                <a:sym typeface="Arial"/>
              </a:defRPr>
            </a:lvl4pPr>
            <a:lvl5pPr indent="0" lvl="4" marL="0" marR="0" rtl="0" algn="l">
              <a:spcBef>
                <a:spcPts val="0"/>
              </a:spcBef>
              <a:spcAft>
                <a:spcPts val="0"/>
              </a:spcAft>
              <a:buNone/>
              <a:defRPr b="0" i="0" sz="4400" u="none" cap="none" strike="noStrike">
                <a:solidFill>
                  <a:schemeClr val="dk1"/>
                </a:solidFill>
                <a:latin typeface="Arial"/>
                <a:ea typeface="Arial"/>
                <a:cs typeface="Arial"/>
                <a:sym typeface="Arial"/>
              </a:defRPr>
            </a:lvl5pPr>
            <a:lvl6pPr indent="0" lvl="5" marL="457200" marR="0" rtl="0" algn="l">
              <a:spcBef>
                <a:spcPts val="0"/>
              </a:spcBef>
              <a:spcAft>
                <a:spcPts val="0"/>
              </a:spcAft>
              <a:buNone/>
              <a:defRPr b="0" i="0" sz="4400" u="none" cap="none" strike="noStrike">
                <a:solidFill>
                  <a:schemeClr val="dk1"/>
                </a:solidFill>
                <a:latin typeface="Arial"/>
                <a:ea typeface="Arial"/>
                <a:cs typeface="Arial"/>
                <a:sym typeface="Arial"/>
              </a:defRPr>
            </a:lvl6pPr>
            <a:lvl7pPr indent="0" lvl="6" marL="914400" marR="0" rtl="0" algn="l">
              <a:spcBef>
                <a:spcPts val="0"/>
              </a:spcBef>
              <a:spcAft>
                <a:spcPts val="0"/>
              </a:spcAft>
              <a:buNone/>
              <a:defRPr b="0" i="0" sz="4400" u="none" cap="none" strike="noStrike">
                <a:solidFill>
                  <a:schemeClr val="dk1"/>
                </a:solidFill>
                <a:latin typeface="Arial"/>
                <a:ea typeface="Arial"/>
                <a:cs typeface="Arial"/>
                <a:sym typeface="Arial"/>
              </a:defRPr>
            </a:lvl7pPr>
            <a:lvl8pPr indent="0" lvl="7" marL="1371600" marR="0" rtl="0" algn="l">
              <a:spcBef>
                <a:spcPts val="0"/>
              </a:spcBef>
              <a:spcAft>
                <a:spcPts val="0"/>
              </a:spcAft>
              <a:buNone/>
              <a:defRPr b="0" i="0" sz="4400" u="none" cap="none" strike="noStrike">
                <a:solidFill>
                  <a:schemeClr val="dk1"/>
                </a:solidFill>
                <a:latin typeface="Arial"/>
                <a:ea typeface="Arial"/>
                <a:cs typeface="Arial"/>
                <a:sym typeface="Arial"/>
              </a:defRPr>
            </a:lvl8pPr>
            <a:lvl9pPr indent="0" lvl="8" marL="1828800" marR="0" rtl="0" algn="l">
              <a:spcBef>
                <a:spcPts val="0"/>
              </a:spcBef>
              <a:spcAft>
                <a:spcPts val="0"/>
              </a:spcAft>
              <a:buNone/>
              <a:defRPr b="0" i="0" sz="4400" u="none" cap="none" strike="noStrike">
                <a:solidFill>
                  <a:schemeClr val="dk1"/>
                </a:solidFill>
                <a:latin typeface="Arial"/>
                <a:ea typeface="Arial"/>
                <a:cs typeface="Arial"/>
                <a:sym typeface="Arial"/>
              </a:defRPr>
            </a:lvl9pPr>
          </a:lstStyle>
          <a:p/>
        </p:txBody>
      </p:sp>
      <p:pic>
        <p:nvPicPr>
          <p:cNvPr descr="background2_content_small" id="91" name="Shape 91"/>
          <p:cNvPicPr preferRelativeResize="0"/>
          <p:nvPr/>
        </p:nvPicPr>
        <p:blipFill rotWithShape="1">
          <a:blip r:embed="rId1">
            <a:alphaModFix/>
          </a:blip>
          <a:srcRect b="0" l="0" r="0" t="0"/>
          <a:stretch/>
        </p:blipFill>
        <p:spPr>
          <a:xfrm>
            <a:off x="0" y="0"/>
            <a:ext cx="9144000" cy="6858000"/>
          </a:xfrm>
          <a:prstGeom prst="rect">
            <a:avLst/>
          </a:prstGeom>
          <a:noFill/>
          <a:ln>
            <a:noFill/>
          </a:ln>
        </p:spPr>
      </p:pic>
      <p:sp>
        <p:nvSpPr>
          <p:cNvPr id="92" name="Shape 92"/>
          <p:cNvSpPr txBox="1"/>
          <p:nvPr>
            <p:ph idx="1" type="body"/>
          </p:nvPr>
        </p:nvSpPr>
        <p:spPr>
          <a:xfrm>
            <a:off x="457200" y="1600200"/>
            <a:ext cx="8229600" cy="45261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Noto Sans Symbols"/>
              <a:buChar char="■"/>
              <a:defRPr b="0" i="0" sz="3200" u="none" cap="none" strike="noStrike">
                <a:solidFill>
                  <a:schemeClr val="dk1"/>
                </a:solidFill>
                <a:latin typeface="Arial"/>
                <a:ea typeface="Arial"/>
                <a:cs typeface="Arial"/>
                <a:sym typeface="Arial"/>
              </a:defRPr>
            </a:lvl1pPr>
            <a:lvl2pPr indent="-107950" lvl="1" marL="74295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Arial"/>
                <a:ea typeface="Arial"/>
                <a:cs typeface="Arial"/>
                <a:sym typeface="Arial"/>
              </a:defRPr>
            </a:lvl2pPr>
            <a:lvl3pPr indent="-76200" lvl="2" marL="11430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Arial"/>
                <a:ea typeface="Arial"/>
                <a:cs typeface="Arial"/>
                <a:sym typeface="Arial"/>
              </a:defRPr>
            </a:lvl3pPr>
            <a:lvl4pPr indent="-101600" lvl="3" marL="1600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4pPr>
            <a:lvl5pPr indent="-101600" lvl="4" marL="20574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5pPr>
            <a:lvl6pPr indent="-101600" lvl="5" marL="25146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6pPr>
            <a:lvl7pPr indent="-101600" lvl="6" marL="29718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7pPr>
            <a:lvl8pPr indent="-101600" lvl="7" marL="3429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8pPr>
            <a:lvl9pPr indent="-101600" lvl="8" marL="3886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9pPr>
          </a:lstStyle>
          <a:p/>
        </p:txBody>
      </p:sp>
      <p:sp>
        <p:nvSpPr>
          <p:cNvPr id="93" name="Shape 93"/>
          <p:cNvSpPr txBox="1"/>
          <p:nvPr/>
        </p:nvSpPr>
        <p:spPr>
          <a:xfrm>
            <a:off x="6477000" y="5638800"/>
            <a:ext cx="2667000" cy="1219200"/>
          </a:xfrm>
          <a:prstGeom prst="rect">
            <a:avLst/>
          </a:prstGeom>
          <a:solidFill>
            <a:schemeClr val="lt1"/>
          </a:solidFill>
          <a:ln>
            <a:noFill/>
          </a:ln>
        </p:spPr>
        <p:txBody>
          <a:bodyPr anchorCtr="0" anchor="ctr" bIns="45700" lIns="91425" rIns="91425" tIns="45700">
            <a:noAutofit/>
          </a:bodyPr>
          <a:lstStyle/>
          <a:p>
            <a:pPr indent="0" lvl="0" marL="0" marR="0" rtl="0" algn="ctr">
              <a:lnSpc>
                <a:spcPct val="100000"/>
              </a:lnSpc>
              <a:spcBef>
                <a:spcPts val="0"/>
              </a:spcBef>
              <a:spcAft>
                <a:spcPts val="0"/>
              </a:spcAft>
              <a:buNone/>
            </a:pPr>
            <a:r>
              <a:t/>
            </a:r>
            <a:endParaRPr b="0" i="0" sz="2700" u="non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57" name="Shape 157"/>
        <p:cNvGrpSpPr/>
        <p:nvPr/>
      </p:nvGrpSpPr>
      <p:grpSpPr>
        <a:xfrm>
          <a:off x="0" y="0"/>
          <a:ext cx="0" cy="0"/>
          <a:chOff x="0" y="0"/>
          <a:chExt cx="0" cy="0"/>
        </a:xfrm>
      </p:grpSpPr>
      <p:pic>
        <p:nvPicPr>
          <p:cNvPr descr="background2_content_small" id="158" name="Shape 158"/>
          <p:cNvPicPr preferRelativeResize="0"/>
          <p:nvPr/>
        </p:nvPicPr>
        <p:blipFill rotWithShape="1">
          <a:blip r:embed="rId1">
            <a:alphaModFix/>
          </a:blip>
          <a:srcRect b="0" l="0" r="0" t="0"/>
          <a:stretch/>
        </p:blipFill>
        <p:spPr>
          <a:xfrm>
            <a:off x="0" y="0"/>
            <a:ext cx="9144000" cy="6858000"/>
          </a:xfrm>
          <a:prstGeom prst="rect">
            <a:avLst/>
          </a:prstGeom>
          <a:noFill/>
          <a:ln>
            <a:noFill/>
          </a:ln>
        </p:spPr>
      </p:pic>
      <p:sp>
        <p:nvSpPr>
          <p:cNvPr id="159" name="Shape 159"/>
          <p:cNvSpPr txBox="1"/>
          <p:nvPr/>
        </p:nvSpPr>
        <p:spPr>
          <a:xfrm>
            <a:off x="6477000" y="5638800"/>
            <a:ext cx="2667000" cy="1219200"/>
          </a:xfrm>
          <a:prstGeom prst="rect">
            <a:avLst/>
          </a:prstGeom>
          <a:solidFill>
            <a:schemeClr val="lt1"/>
          </a:solidFill>
          <a:ln>
            <a:noFill/>
          </a:ln>
        </p:spPr>
        <p:txBody>
          <a:bodyPr anchorCtr="0" anchor="ctr" bIns="45700" lIns="91425" rIns="91425" tIns="45700">
            <a:noAutofit/>
          </a:bodyPr>
          <a:lstStyle/>
          <a:p>
            <a:pPr indent="0" lvl="0" marL="0" marR="0" rtl="0" algn="ctr">
              <a:lnSpc>
                <a:spcPct val="100000"/>
              </a:lnSpc>
              <a:spcBef>
                <a:spcPts val="0"/>
              </a:spcBef>
              <a:spcAft>
                <a:spcPts val="0"/>
              </a:spcAft>
              <a:buNone/>
            </a:pPr>
            <a:r>
              <a:t/>
            </a:r>
            <a:endParaRPr b="0" i="0" sz="2700" u="none">
              <a:solidFill>
                <a:schemeClr val="dk1"/>
              </a:solidFill>
              <a:latin typeface="Arial"/>
              <a:ea typeface="Arial"/>
              <a:cs typeface="Arial"/>
              <a:sym typeface="Arial"/>
            </a:endParaRPr>
          </a:p>
        </p:txBody>
      </p:sp>
      <p:pic>
        <p:nvPicPr>
          <p:cNvPr descr="Background2_Title_small" id="160" name="Shape 160"/>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161" name="Shape 161"/>
          <p:cNvSpPr txBox="1"/>
          <p:nvPr/>
        </p:nvSpPr>
        <p:spPr>
          <a:xfrm>
            <a:off x="6477000" y="5638800"/>
            <a:ext cx="2667000" cy="1219200"/>
          </a:xfrm>
          <a:prstGeom prst="rect">
            <a:avLst/>
          </a:prstGeom>
          <a:solidFill>
            <a:schemeClr val="lt1"/>
          </a:solidFill>
          <a:ln>
            <a:noFill/>
          </a:ln>
        </p:spPr>
        <p:txBody>
          <a:bodyPr anchorCtr="0" anchor="ctr" bIns="45700" lIns="91425" rIns="91425" tIns="45700">
            <a:noAutofit/>
          </a:bodyPr>
          <a:lstStyle/>
          <a:p>
            <a:pPr indent="0" lvl="0" marL="0" marR="0" rtl="0" algn="ctr">
              <a:lnSpc>
                <a:spcPct val="100000"/>
              </a:lnSpc>
              <a:spcBef>
                <a:spcPts val="0"/>
              </a:spcBef>
              <a:spcAft>
                <a:spcPts val="0"/>
              </a:spcAft>
              <a:buNone/>
            </a:pPr>
            <a:r>
              <a:t/>
            </a:r>
            <a:endParaRPr b="0" i="0" sz="2700" u="none">
              <a:solidFill>
                <a:schemeClr val="dk1"/>
              </a:solidFill>
              <a:latin typeface="Arial"/>
              <a:ea typeface="Arial"/>
              <a:cs typeface="Arial"/>
              <a:sym typeface="Arial"/>
            </a:endParaRPr>
          </a:p>
        </p:txBody>
      </p:sp>
      <p:sp>
        <p:nvSpPr>
          <p:cNvPr id="162" name="Shape 162"/>
          <p:cNvSpPr txBox="1"/>
          <p:nvPr>
            <p:ph type="title"/>
          </p:nvPr>
        </p:nvSpPr>
        <p:spPr>
          <a:xfrm>
            <a:off x="457200" y="274636"/>
            <a:ext cx="8229600" cy="1143000"/>
          </a:xfrm>
          <a:prstGeom prst="rect">
            <a:avLst/>
          </a:prstGeom>
          <a:noFill/>
          <a:ln>
            <a:noFill/>
          </a:ln>
        </p:spPr>
        <p:txBody>
          <a:bodyPr anchorCtr="0" anchor="ctr" bIns="91425" lIns="91425" rIns="91425" tIns="91425"/>
          <a:lstStyle>
            <a:lvl1pPr indent="0" lvl="0" marL="0" marR="0" rtl="0" algn="l">
              <a:spcBef>
                <a:spcPts val="0"/>
              </a:spcBef>
              <a:spcAft>
                <a:spcPts val="0"/>
              </a:spcAft>
              <a:buNone/>
              <a:defRPr b="0" i="0" sz="4400" u="none" cap="none" strike="noStrike">
                <a:solidFill>
                  <a:schemeClr val="dk1"/>
                </a:solidFill>
                <a:latin typeface="Arial"/>
                <a:ea typeface="Arial"/>
                <a:cs typeface="Arial"/>
                <a:sym typeface="Arial"/>
              </a:defRPr>
            </a:lvl1pPr>
            <a:lvl2pPr indent="0" lvl="1" marL="0" marR="0" rtl="0" algn="l">
              <a:spcBef>
                <a:spcPts val="0"/>
              </a:spcBef>
              <a:spcAft>
                <a:spcPts val="0"/>
              </a:spcAft>
              <a:buNone/>
              <a:defRPr b="0" i="0" sz="4400" u="none" cap="none" strike="noStrike">
                <a:solidFill>
                  <a:schemeClr val="dk1"/>
                </a:solidFill>
                <a:latin typeface="Arial"/>
                <a:ea typeface="Arial"/>
                <a:cs typeface="Arial"/>
                <a:sym typeface="Arial"/>
              </a:defRPr>
            </a:lvl2pPr>
            <a:lvl3pPr indent="0" lvl="2" marL="0" marR="0" rtl="0" algn="l">
              <a:spcBef>
                <a:spcPts val="0"/>
              </a:spcBef>
              <a:spcAft>
                <a:spcPts val="0"/>
              </a:spcAft>
              <a:buNone/>
              <a:defRPr b="0" i="0" sz="4400" u="none" cap="none" strike="noStrike">
                <a:solidFill>
                  <a:schemeClr val="dk1"/>
                </a:solidFill>
                <a:latin typeface="Arial"/>
                <a:ea typeface="Arial"/>
                <a:cs typeface="Arial"/>
                <a:sym typeface="Arial"/>
              </a:defRPr>
            </a:lvl3pPr>
            <a:lvl4pPr indent="0" lvl="3" marL="0" marR="0" rtl="0" algn="l">
              <a:spcBef>
                <a:spcPts val="0"/>
              </a:spcBef>
              <a:spcAft>
                <a:spcPts val="0"/>
              </a:spcAft>
              <a:buNone/>
              <a:defRPr b="0" i="0" sz="4400" u="none" cap="none" strike="noStrike">
                <a:solidFill>
                  <a:schemeClr val="dk1"/>
                </a:solidFill>
                <a:latin typeface="Arial"/>
                <a:ea typeface="Arial"/>
                <a:cs typeface="Arial"/>
                <a:sym typeface="Arial"/>
              </a:defRPr>
            </a:lvl4pPr>
            <a:lvl5pPr indent="0" lvl="4" marL="0" marR="0" rtl="0" algn="l">
              <a:spcBef>
                <a:spcPts val="0"/>
              </a:spcBef>
              <a:spcAft>
                <a:spcPts val="0"/>
              </a:spcAft>
              <a:buNone/>
              <a:defRPr b="0" i="0" sz="4400" u="none" cap="none" strike="noStrike">
                <a:solidFill>
                  <a:schemeClr val="dk1"/>
                </a:solidFill>
                <a:latin typeface="Arial"/>
                <a:ea typeface="Arial"/>
                <a:cs typeface="Arial"/>
                <a:sym typeface="Arial"/>
              </a:defRPr>
            </a:lvl5pPr>
            <a:lvl6pPr indent="0" lvl="5" marL="457200" marR="0" rtl="0" algn="l">
              <a:spcBef>
                <a:spcPts val="0"/>
              </a:spcBef>
              <a:spcAft>
                <a:spcPts val="0"/>
              </a:spcAft>
              <a:buNone/>
              <a:defRPr b="0" i="0" sz="4400" u="none" cap="none" strike="noStrike">
                <a:solidFill>
                  <a:schemeClr val="dk1"/>
                </a:solidFill>
                <a:latin typeface="Arial"/>
                <a:ea typeface="Arial"/>
                <a:cs typeface="Arial"/>
                <a:sym typeface="Arial"/>
              </a:defRPr>
            </a:lvl6pPr>
            <a:lvl7pPr indent="0" lvl="6" marL="914400" marR="0" rtl="0" algn="l">
              <a:spcBef>
                <a:spcPts val="0"/>
              </a:spcBef>
              <a:spcAft>
                <a:spcPts val="0"/>
              </a:spcAft>
              <a:buNone/>
              <a:defRPr b="0" i="0" sz="4400" u="none" cap="none" strike="noStrike">
                <a:solidFill>
                  <a:schemeClr val="dk1"/>
                </a:solidFill>
                <a:latin typeface="Arial"/>
                <a:ea typeface="Arial"/>
                <a:cs typeface="Arial"/>
                <a:sym typeface="Arial"/>
              </a:defRPr>
            </a:lvl7pPr>
            <a:lvl8pPr indent="0" lvl="7" marL="1371600" marR="0" rtl="0" algn="l">
              <a:spcBef>
                <a:spcPts val="0"/>
              </a:spcBef>
              <a:spcAft>
                <a:spcPts val="0"/>
              </a:spcAft>
              <a:buNone/>
              <a:defRPr b="0" i="0" sz="4400" u="none" cap="none" strike="noStrike">
                <a:solidFill>
                  <a:schemeClr val="dk1"/>
                </a:solidFill>
                <a:latin typeface="Arial"/>
                <a:ea typeface="Arial"/>
                <a:cs typeface="Arial"/>
                <a:sym typeface="Arial"/>
              </a:defRPr>
            </a:lvl8pPr>
            <a:lvl9pPr indent="0" lvl="8" marL="1828800" marR="0" rtl="0" algn="l">
              <a:spcBef>
                <a:spcPts val="0"/>
              </a:spcBef>
              <a:spcAft>
                <a:spcPts val="0"/>
              </a:spcAft>
              <a:buNone/>
              <a:defRPr b="0" i="0" sz="4400" u="none" cap="none" strike="noStrike">
                <a:solidFill>
                  <a:schemeClr val="dk1"/>
                </a:solidFill>
                <a:latin typeface="Arial"/>
                <a:ea typeface="Arial"/>
                <a:cs typeface="Arial"/>
                <a:sym typeface="Arial"/>
              </a:defRPr>
            </a:lvl9pPr>
          </a:lstStyle>
          <a:p/>
        </p:txBody>
      </p:sp>
      <p:sp>
        <p:nvSpPr>
          <p:cNvPr id="163" name="Shape 163"/>
          <p:cNvSpPr txBox="1"/>
          <p:nvPr>
            <p:ph idx="1" type="body"/>
          </p:nvPr>
        </p:nvSpPr>
        <p:spPr>
          <a:xfrm>
            <a:off x="457200" y="1600200"/>
            <a:ext cx="8229600" cy="45261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SzPct val="100000"/>
              <a:buFont typeface="Noto Sans Symbols"/>
              <a:buChar char="■"/>
              <a:defRPr b="0" i="0" sz="3200" u="none" cap="none" strike="noStrike">
                <a:solidFill>
                  <a:schemeClr val="dk1"/>
                </a:solidFill>
                <a:latin typeface="Arial"/>
                <a:ea typeface="Arial"/>
                <a:cs typeface="Arial"/>
                <a:sym typeface="Arial"/>
              </a:defRPr>
            </a:lvl1pPr>
            <a:lvl2pPr indent="-107950" lvl="1" marL="742950" marR="0" rtl="0" algn="l">
              <a:spcBef>
                <a:spcPts val="560"/>
              </a:spcBef>
              <a:spcAft>
                <a:spcPts val="0"/>
              </a:spcAft>
              <a:buClr>
                <a:schemeClr val="dk1"/>
              </a:buClr>
              <a:buSzPct val="100000"/>
              <a:buFont typeface="Noto Sans Symbols"/>
              <a:buChar char="■"/>
              <a:defRPr b="0" i="0" sz="2800" u="none" cap="none" strike="noStrike">
                <a:solidFill>
                  <a:schemeClr val="dk1"/>
                </a:solidFill>
                <a:latin typeface="Arial"/>
                <a:ea typeface="Arial"/>
                <a:cs typeface="Arial"/>
                <a:sym typeface="Arial"/>
              </a:defRPr>
            </a:lvl2pPr>
            <a:lvl3pPr indent="-76200" lvl="2" marL="1143000" marR="0" rtl="0" algn="l">
              <a:spcBef>
                <a:spcPts val="480"/>
              </a:spcBef>
              <a:spcAft>
                <a:spcPts val="0"/>
              </a:spcAft>
              <a:buClr>
                <a:schemeClr val="dk1"/>
              </a:buClr>
              <a:buSzPct val="100000"/>
              <a:buFont typeface="Noto Sans Symbols"/>
              <a:buChar char="■"/>
              <a:defRPr b="0" i="0" sz="2400" u="none" cap="none" strike="noStrike">
                <a:solidFill>
                  <a:schemeClr val="dk1"/>
                </a:solidFill>
                <a:latin typeface="Arial"/>
                <a:ea typeface="Arial"/>
                <a:cs typeface="Arial"/>
                <a:sym typeface="Arial"/>
              </a:defRPr>
            </a:lvl3pPr>
            <a:lvl4pPr indent="-101600" lvl="3" marL="1600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4pPr>
            <a:lvl5pPr indent="-101600" lvl="4" marL="20574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5pPr>
            <a:lvl6pPr indent="-101600" lvl="5" marL="25146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6pPr>
            <a:lvl7pPr indent="-101600" lvl="6" marL="29718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7pPr>
            <a:lvl8pPr indent="-101600" lvl="7" marL="34290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8pPr>
            <a:lvl9pPr indent="-101600" lvl="8" marL="3886200" marR="0" rtl="0" algn="l">
              <a:spcBef>
                <a:spcPts val="400"/>
              </a:spcBef>
              <a:spcAft>
                <a:spcPts val="0"/>
              </a:spcAft>
              <a:buClr>
                <a:schemeClr val="dk1"/>
              </a:buClr>
              <a:buSzPct val="100000"/>
              <a:buFont typeface="Noto Sans Symbols"/>
              <a:buChar char="■"/>
              <a:defRPr b="0" i="0" sz="2000" u="none" cap="none" strike="noStrike">
                <a:solidFill>
                  <a:schemeClr val="dk1"/>
                </a:solidFill>
                <a:latin typeface="Arial"/>
                <a:ea typeface="Arial"/>
                <a:cs typeface="Arial"/>
                <a:sym typeface="Arial"/>
              </a:defRPr>
            </a:lvl9pPr>
          </a:lstStyle>
          <a:p/>
        </p:txBody>
      </p:sp>
      <p:sp>
        <p:nvSpPr>
          <p:cNvPr id="164" name="Shape 164"/>
          <p:cNvSpPr txBox="1"/>
          <p:nvPr>
            <p:ph idx="10" type="dt"/>
          </p:nvPr>
        </p:nvSpPr>
        <p:spPr>
          <a:xfrm>
            <a:off x="457200" y="6245225"/>
            <a:ext cx="2133600" cy="476400"/>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buNone/>
              <a:defRPr b="0" i="0" sz="2700" u="none">
                <a:solidFill>
                  <a:schemeClr val="dk1"/>
                </a:solidFill>
                <a:latin typeface="Arial"/>
                <a:ea typeface="Arial"/>
                <a:cs typeface="Arial"/>
                <a:sym typeface="Arial"/>
              </a:defRPr>
            </a:lvl1pPr>
            <a:lvl2pPr indent="0" lvl="1" marL="4572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2pPr>
            <a:lvl3pPr indent="0" lvl="2" marL="914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3pPr>
            <a:lvl4pPr indent="0" lvl="3" marL="13716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4pPr>
            <a:lvl5pPr indent="0" lvl="4" marL="1828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5pPr>
            <a:lvl6pPr indent="0" lvl="5" marL="2286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6pPr>
            <a:lvl7pPr indent="0" lvl="6" marL="3200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7pPr>
            <a:lvl8pPr indent="0" lvl="7" marL="4572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8pPr>
            <a:lvl9pPr indent="0" lvl="8" marL="6400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9pPr>
          </a:lstStyle>
          <a:p/>
        </p:txBody>
      </p:sp>
      <p:sp>
        <p:nvSpPr>
          <p:cNvPr id="165" name="Shape 165"/>
          <p:cNvSpPr txBox="1"/>
          <p:nvPr>
            <p:ph idx="11" type="ftr"/>
          </p:nvPr>
        </p:nvSpPr>
        <p:spPr>
          <a:xfrm>
            <a:off x="3124200" y="6245225"/>
            <a:ext cx="2895600" cy="476400"/>
          </a:xfrm>
          <a:prstGeom prst="rect">
            <a:avLst/>
          </a:prstGeom>
          <a:noFill/>
          <a:ln>
            <a:noFill/>
          </a:ln>
        </p:spPr>
        <p:txBody>
          <a:bodyPr anchorCtr="0" anchor="b" bIns="91425" lIns="91425" rIns="91425" tIns="91425"/>
          <a:lstStyle>
            <a:lvl1pPr indent="0" lvl="0" marL="0" marR="0" rtl="0" algn="ctr">
              <a:lnSpc>
                <a:spcPct val="100000"/>
              </a:lnSpc>
              <a:spcBef>
                <a:spcPts val="0"/>
              </a:spcBef>
              <a:spcAft>
                <a:spcPts val="0"/>
              </a:spcAft>
              <a:buNone/>
              <a:defRPr b="0" i="0" sz="2700" u="none">
                <a:solidFill>
                  <a:schemeClr val="dk1"/>
                </a:solidFill>
                <a:latin typeface="Arial"/>
                <a:ea typeface="Arial"/>
                <a:cs typeface="Arial"/>
                <a:sym typeface="Arial"/>
              </a:defRPr>
            </a:lvl1pPr>
            <a:lvl2pPr indent="0" lvl="1" marL="4572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2pPr>
            <a:lvl3pPr indent="0" lvl="2" marL="914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3pPr>
            <a:lvl4pPr indent="0" lvl="3" marL="13716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4pPr>
            <a:lvl5pPr indent="0" lvl="4" marL="1828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5pPr>
            <a:lvl6pPr indent="0" lvl="5" marL="2286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6pPr>
            <a:lvl7pPr indent="0" lvl="6" marL="32004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7pPr>
            <a:lvl8pPr indent="0" lvl="7" marL="45720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8pPr>
            <a:lvl9pPr indent="0" lvl="8" marL="6400800" marR="0" rtl="0" algn="ctr">
              <a:lnSpc>
                <a:spcPct val="100000"/>
              </a:lnSpc>
              <a:spcBef>
                <a:spcPts val="0"/>
              </a:spcBef>
              <a:spcAft>
                <a:spcPts val="0"/>
              </a:spcAft>
              <a:buNone/>
              <a:defRPr b="0" i="0" sz="2700" u="none" cap="none" strike="noStrike">
                <a:solidFill>
                  <a:schemeClr val="dk1"/>
                </a:solidFill>
                <a:latin typeface="Arial"/>
                <a:ea typeface="Arial"/>
                <a:cs typeface="Arial"/>
                <a:sym typeface="Arial"/>
              </a:defRPr>
            </a:lvl9pPr>
          </a:lstStyle>
          <a:p/>
        </p:txBody>
      </p:sp>
      <p:sp>
        <p:nvSpPr>
          <p:cNvPr id="166" name="Shape 166"/>
          <p:cNvSpPr txBox="1"/>
          <p:nvPr>
            <p:ph idx="12" type="sldNum"/>
          </p:nvPr>
        </p:nvSpPr>
        <p:spPr>
          <a:xfrm>
            <a:off x="6553200" y="6245225"/>
            <a:ext cx="2133600" cy="476400"/>
          </a:xfrm>
          <a:prstGeom prst="rect">
            <a:avLst/>
          </a:prstGeom>
          <a:noFill/>
          <a:ln>
            <a:noFill/>
          </a:ln>
        </p:spPr>
        <p:txBody>
          <a:bodyPr anchorCtr="0" anchor="b" bIns="45700" lIns="91425" rIns="91425" tIns="45700">
            <a:noAutofit/>
          </a:bodyPr>
          <a:lstStyle/>
          <a:p>
            <a:pPr indent="0" lvl="0" marL="0" marR="0" rtl="0" algn="r">
              <a:lnSpc>
                <a:spcPct val="100000"/>
              </a:lnSpc>
              <a:spcBef>
                <a:spcPts val="0"/>
              </a:spcBef>
              <a:spcAft>
                <a:spcPts val="0"/>
              </a:spcAft>
              <a:buClr>
                <a:schemeClr val="dk1"/>
              </a:buClr>
              <a:buSzPct val="25000"/>
              <a:buFont typeface="Tahoma"/>
              <a:buNone/>
            </a:pPr>
            <a:fld id="{00000000-1234-1234-1234-123412341234}" type="slidenum">
              <a:rPr b="0" i="0" lang="en-US" sz="1400" u="none">
                <a:solidFill>
                  <a:schemeClr val="dk1"/>
                </a:solidFill>
                <a:latin typeface="Tahoma"/>
                <a:ea typeface="Tahoma"/>
                <a:cs typeface="Tahoma"/>
                <a:sym typeface="Tahoma"/>
              </a:rPr>
              <a:t>‹#›</a:t>
            </a:fld>
          </a:p>
        </p:txBody>
      </p:sp>
    </p:spTree>
  </p:cSld>
  <p:clrMap accent1="accent1" accent2="accent2" accent3="accent3" accent4="accent4" accent5="accent5" accent6="accent6" bg1="lt1" bg2="dk2" tx1="dk1" tx2="lt2" folHlink="folHlink" hlink="hlink"/>
  <p:sldLayoutIdLst>
    <p:sldLayoutId id="214748366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3"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4" Type="http://schemas.openxmlformats.org/officeDocument/2006/relationships/hyperlink" Target="http://www.nhs.uk/conditions/Anticoagulants-warfarin-/Pages/Introduction.aspx" TargetMode="External"/><Relationship Id="rId3" Type="http://schemas.openxmlformats.org/officeDocument/2006/relationships/hyperlink" Target="http://www.nhs.uk/conditions/Anticoagulant-medicines/Pages/Introduction.aspx"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3"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3"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3"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sp>
        <p:nvSpPr>
          <p:cNvPr id="177" name="Shape 177"/>
          <p:cNvSpPr txBox="1"/>
          <p:nvPr>
            <p:ph type="title"/>
          </p:nvPr>
        </p:nvSpPr>
        <p:spPr>
          <a:xfrm>
            <a:off x="0" y="1309082"/>
            <a:ext cx="8229600" cy="2579400"/>
          </a:xfrm>
          <a:prstGeom prst="rect">
            <a:avLst/>
          </a:prstGeom>
          <a:noFill/>
          <a:ln>
            <a:noFill/>
          </a:ln>
        </p:spPr>
        <p:txBody>
          <a:bodyPr anchorCtr="0" anchor="ctr" bIns="45700" lIns="91425" rIns="91425" tIns="45700">
            <a:noAutofit/>
          </a:bodyPr>
          <a:lstStyle/>
          <a:p>
            <a:pPr indent="0" lvl="0" marL="0" rtl="0" algn="ctr">
              <a:lnSpc>
                <a:spcPct val="100000"/>
              </a:lnSpc>
              <a:spcBef>
                <a:spcPts val="0"/>
              </a:spcBef>
              <a:spcAft>
                <a:spcPts val="0"/>
              </a:spcAft>
              <a:buClr>
                <a:schemeClr val="dk2"/>
              </a:buClr>
              <a:buSzPct val="25000"/>
              <a:buFont typeface="Arial"/>
              <a:buNone/>
            </a:pPr>
            <a:r>
              <a:rPr b="1" i="1" lang="en-US" sz="12000" u="none">
                <a:solidFill>
                  <a:schemeClr val="dk2"/>
                </a:solidFill>
                <a:latin typeface="Georgia"/>
                <a:ea typeface="Georgia"/>
                <a:cs typeface="Georgia"/>
                <a:sym typeface="Georgia"/>
              </a:rPr>
              <a:t>DVT</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2" name="Shape 232"/>
        <p:cNvGrpSpPr/>
        <p:nvPr/>
      </p:nvGrpSpPr>
      <p:grpSpPr>
        <a:xfrm>
          <a:off x="0" y="0"/>
          <a:ext cx="0" cy="0"/>
          <a:chOff x="0" y="0"/>
          <a:chExt cx="0" cy="0"/>
        </a:xfrm>
      </p:grpSpPr>
      <p:sp>
        <p:nvSpPr>
          <p:cNvPr id="233" name="Shape 233"/>
          <p:cNvSpPr txBox="1"/>
          <p:nvPr/>
        </p:nvSpPr>
        <p:spPr>
          <a:xfrm>
            <a:off x="1219200" y="0"/>
            <a:ext cx="5334000" cy="924000"/>
          </a:xfrm>
          <a:prstGeom prst="rect">
            <a:avLst/>
          </a:prstGeom>
          <a:noFill/>
          <a:ln>
            <a:noFill/>
          </a:ln>
        </p:spPr>
        <p:txBody>
          <a:bodyPr anchorCtr="0" anchor="t" bIns="45700" lIns="91425" rIns="91425" tIns="45700">
            <a:spAutoFit/>
          </a:bodyPr>
          <a:lstStyle/>
          <a:p>
            <a:pPr indent="0" lvl="0" marL="0" marR="0" rtl="0" algn="ctr">
              <a:lnSpc>
                <a:spcPct val="100000"/>
              </a:lnSpc>
              <a:spcBef>
                <a:spcPts val="0"/>
              </a:spcBef>
              <a:spcAft>
                <a:spcPts val="0"/>
              </a:spcAft>
              <a:buClr>
                <a:schemeClr val="dk1"/>
              </a:buClr>
              <a:buFont typeface="Arial"/>
              <a:buNone/>
            </a:pPr>
            <a:r>
              <a:t/>
            </a:r>
            <a:endParaRPr b="0" i="0" sz="2700" u="non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ct val="25000"/>
              <a:buFont typeface="Arial"/>
              <a:buNone/>
            </a:pPr>
            <a:r>
              <a:rPr b="0" i="0" lang="en-US" sz="2700" u="none">
                <a:solidFill>
                  <a:schemeClr val="dk1"/>
                </a:solidFill>
                <a:latin typeface="Arial"/>
                <a:ea typeface="Arial"/>
                <a:cs typeface="Arial"/>
                <a:sym typeface="Arial"/>
              </a:rPr>
              <a:t> </a:t>
            </a:r>
            <a:r>
              <a:rPr b="1" i="0" lang="en-US" sz="2700" u="none">
                <a:solidFill>
                  <a:schemeClr val="dk1"/>
                </a:solidFill>
                <a:latin typeface="Arial"/>
                <a:ea typeface="Arial"/>
                <a:cs typeface="Arial"/>
                <a:sym typeface="Arial"/>
              </a:rPr>
              <a:t>Signs and Symptoms of DVT</a:t>
            </a:r>
          </a:p>
        </p:txBody>
      </p:sp>
      <p:sp>
        <p:nvSpPr>
          <p:cNvPr id="234" name="Shape 234"/>
          <p:cNvSpPr txBox="1"/>
          <p:nvPr/>
        </p:nvSpPr>
        <p:spPr>
          <a:xfrm>
            <a:off x="0" y="1371600"/>
            <a:ext cx="8382000" cy="2354400"/>
          </a:xfrm>
          <a:prstGeom prst="rect">
            <a:avLst/>
          </a:prstGeom>
          <a:noFill/>
          <a:ln>
            <a:noFill/>
          </a:ln>
        </p:spPr>
        <p:txBody>
          <a:bodyPr anchorCtr="0" anchor="t" bIns="45700" lIns="91425" rIns="91425" tIns="45700">
            <a:spAutoFit/>
          </a:bodyPr>
          <a:lstStyle/>
          <a:p>
            <a:pPr indent="0" lvl="0" marL="0" marR="0" rtl="0" algn="l">
              <a:lnSpc>
                <a:spcPct val="100000"/>
              </a:lnSpc>
              <a:spcBef>
                <a:spcPts val="0"/>
              </a:spcBef>
              <a:spcAft>
                <a:spcPts val="0"/>
              </a:spcAft>
              <a:buClr>
                <a:schemeClr val="dk1"/>
              </a:buClr>
              <a:buFont typeface="Arial"/>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25000"/>
              <a:buFont typeface="Arial"/>
              <a:buNone/>
            </a:pPr>
            <a:r>
              <a:rPr b="0" i="0" lang="en-US" sz="2400" u="none">
                <a:solidFill>
                  <a:schemeClr val="dk1"/>
                </a:solidFill>
                <a:latin typeface="Arial"/>
                <a:ea typeface="Arial"/>
                <a:cs typeface="Arial"/>
                <a:sym typeface="Arial"/>
              </a:rPr>
              <a:t> • Sudden swelling of one limb</a:t>
            </a:r>
          </a:p>
          <a:p>
            <a:pPr indent="0" lvl="0" marL="0" marR="0" rtl="0" algn="l">
              <a:lnSpc>
                <a:spcPct val="100000"/>
              </a:lnSpc>
              <a:spcBef>
                <a:spcPts val="0"/>
              </a:spcBef>
              <a:spcAft>
                <a:spcPts val="0"/>
              </a:spcAft>
              <a:buClr>
                <a:schemeClr val="dk1"/>
              </a:buClr>
              <a:buSzPct val="25000"/>
              <a:buFont typeface="Arial"/>
              <a:buNone/>
            </a:pPr>
            <a:r>
              <a:rPr b="0" i="0" lang="en-US" sz="2400" u="none">
                <a:solidFill>
                  <a:schemeClr val="dk1"/>
                </a:solidFill>
                <a:latin typeface="Arial"/>
                <a:ea typeface="Arial"/>
                <a:cs typeface="Arial"/>
                <a:sym typeface="Arial"/>
              </a:rPr>
              <a:t>• Pain or tenderness</a:t>
            </a:r>
          </a:p>
          <a:p>
            <a:pPr indent="0" lvl="0" marL="0" marR="0" rtl="0" algn="l">
              <a:lnSpc>
                <a:spcPct val="100000"/>
              </a:lnSpc>
              <a:spcBef>
                <a:spcPts val="0"/>
              </a:spcBef>
              <a:spcAft>
                <a:spcPts val="0"/>
              </a:spcAft>
              <a:buClr>
                <a:schemeClr val="dk1"/>
              </a:buClr>
              <a:buSzPct val="25000"/>
              <a:buFont typeface="Arial"/>
              <a:buNone/>
            </a:pPr>
            <a:r>
              <a:rPr b="0" i="0" lang="en-US" sz="2400" u="none">
                <a:solidFill>
                  <a:schemeClr val="dk1"/>
                </a:solidFill>
                <a:latin typeface="Arial"/>
                <a:ea typeface="Arial"/>
                <a:cs typeface="Arial"/>
                <a:sym typeface="Arial"/>
              </a:rPr>
              <a:t>• Skin that is warm to the touch</a:t>
            </a:r>
          </a:p>
          <a:p>
            <a:pPr indent="0" lvl="0" marL="0" marR="0" rtl="0" algn="l">
              <a:lnSpc>
                <a:spcPct val="100000"/>
              </a:lnSpc>
              <a:spcBef>
                <a:spcPts val="0"/>
              </a:spcBef>
              <a:spcAft>
                <a:spcPts val="0"/>
              </a:spcAft>
              <a:buClr>
                <a:schemeClr val="dk1"/>
              </a:buClr>
              <a:buSzPct val="25000"/>
              <a:buFont typeface="Arial"/>
              <a:buNone/>
            </a:pPr>
            <a:r>
              <a:rPr b="0" i="0" lang="en-US" sz="2400" u="none">
                <a:solidFill>
                  <a:schemeClr val="dk1"/>
                </a:solidFill>
                <a:latin typeface="Arial"/>
                <a:ea typeface="Arial"/>
                <a:cs typeface="Arial"/>
                <a:sym typeface="Arial"/>
              </a:rPr>
              <a:t>• Fullness of the veins just beneath the skin</a:t>
            </a:r>
          </a:p>
          <a:p>
            <a:pPr indent="0" lvl="0" marL="0" marR="0" rtl="0" algn="l">
              <a:lnSpc>
                <a:spcPct val="100000"/>
              </a:lnSpc>
              <a:spcBef>
                <a:spcPts val="0"/>
              </a:spcBef>
              <a:spcAft>
                <a:spcPts val="0"/>
              </a:spcAft>
              <a:buClr>
                <a:schemeClr val="dk1"/>
              </a:buClr>
              <a:buSzPct val="25000"/>
              <a:buFont typeface="Arial"/>
              <a:buNone/>
            </a:pPr>
            <a:r>
              <a:rPr b="0" i="0" lang="en-US" sz="2400" u="none">
                <a:solidFill>
                  <a:schemeClr val="dk1"/>
                </a:solidFill>
                <a:latin typeface="Arial"/>
                <a:ea typeface="Arial"/>
                <a:cs typeface="Arial"/>
                <a:sym typeface="Arial"/>
              </a:rPr>
              <a:t>• Change in color (blue, red or very pale)</a:t>
            </a:r>
          </a:p>
        </p:txBody>
      </p:sp>
      <p:pic>
        <p:nvPicPr>
          <p:cNvPr descr="Image description not available." id="235" name="Shape 235"/>
          <p:cNvPicPr preferRelativeResize="0"/>
          <p:nvPr/>
        </p:nvPicPr>
        <p:blipFill rotWithShape="1">
          <a:blip r:embed="rId3">
            <a:alphaModFix/>
          </a:blip>
          <a:srcRect b="0" l="0" r="0" t="0"/>
          <a:stretch/>
        </p:blipFill>
        <p:spPr>
          <a:xfrm>
            <a:off x="5943600" y="1295400"/>
            <a:ext cx="3200400" cy="5257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9" name="Shape 239"/>
        <p:cNvGrpSpPr/>
        <p:nvPr/>
      </p:nvGrpSpPr>
      <p:grpSpPr>
        <a:xfrm>
          <a:off x="0" y="0"/>
          <a:ext cx="0" cy="0"/>
          <a:chOff x="0" y="0"/>
          <a:chExt cx="0" cy="0"/>
        </a:xfrm>
      </p:grpSpPr>
      <p:sp>
        <p:nvSpPr>
          <p:cNvPr id="240" name="Shape 240"/>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l">
              <a:lnSpc>
                <a:spcPct val="100000"/>
              </a:lnSpc>
              <a:spcBef>
                <a:spcPts val="0"/>
              </a:spcBef>
              <a:spcAft>
                <a:spcPts val="0"/>
              </a:spcAft>
              <a:buClr>
                <a:schemeClr val="dk1"/>
              </a:buClr>
              <a:buSzPct val="25000"/>
              <a:buFont typeface="Arial"/>
              <a:buNone/>
            </a:pPr>
            <a:r>
              <a:rPr b="1" i="0" lang="en-US" sz="4400" u="none">
                <a:solidFill>
                  <a:schemeClr val="dk1"/>
                </a:solidFill>
                <a:latin typeface="Arial"/>
                <a:ea typeface="Arial"/>
                <a:cs typeface="Arial"/>
                <a:sym typeface="Arial"/>
              </a:rPr>
              <a:t>Diagnosis</a:t>
            </a:r>
            <a:br>
              <a:rPr b="1" i="0" lang="en-US" sz="4400" u="none">
                <a:solidFill>
                  <a:schemeClr val="dk1"/>
                </a:solidFill>
                <a:latin typeface="Arial"/>
                <a:ea typeface="Arial"/>
                <a:cs typeface="Arial"/>
                <a:sym typeface="Arial"/>
              </a:rPr>
            </a:br>
          </a:p>
        </p:txBody>
      </p:sp>
      <p:sp>
        <p:nvSpPr>
          <p:cNvPr id="241" name="Shape 241"/>
          <p:cNvSpPr txBox="1"/>
          <p:nvPr>
            <p:ph idx="1" type="body"/>
          </p:nvPr>
        </p:nvSpPr>
        <p:spPr>
          <a:xfrm>
            <a:off x="457200" y="1371600"/>
            <a:ext cx="8229600" cy="59436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Noto Sans Symbols"/>
              <a:buChar char="■"/>
            </a:pPr>
            <a:r>
              <a:rPr b="1" i="0" lang="en-US" sz="2400" u="none" cap="none" strike="noStrike">
                <a:solidFill>
                  <a:schemeClr val="dk1"/>
                </a:solidFill>
                <a:latin typeface="Arial"/>
                <a:ea typeface="Arial"/>
                <a:cs typeface="Arial"/>
                <a:sym typeface="Arial"/>
              </a:rPr>
              <a:t>Ultrasound. </a:t>
            </a:r>
            <a:r>
              <a:rPr b="0" i="0" lang="en-US" sz="2000" u="none" cap="none" strike="noStrike">
                <a:solidFill>
                  <a:schemeClr val="dk1"/>
                </a:solidFill>
                <a:latin typeface="Arial"/>
                <a:ea typeface="Arial"/>
                <a:cs typeface="Arial"/>
                <a:sym typeface="Arial"/>
              </a:rPr>
              <a:t>This is the most common test for diagnosing deep vein blood clots. Ultrasound uses sound waves to create pictures of blood flowing through the arteries and veins in the affected leg.</a:t>
            </a:r>
          </a:p>
          <a:p>
            <a:pPr indent="-342900" lvl="0" marL="342900" marR="0" rtl="0" algn="l">
              <a:lnSpc>
                <a:spcPct val="100000"/>
              </a:lnSpc>
              <a:spcBef>
                <a:spcPts val="640"/>
              </a:spcBef>
              <a:spcAft>
                <a:spcPts val="0"/>
              </a:spcAft>
              <a:buClr>
                <a:schemeClr val="dk1"/>
              </a:buClr>
              <a:buSzPct val="133333"/>
              <a:buFont typeface="Noto Sans Symbols"/>
              <a:buChar char="■"/>
            </a:pPr>
            <a:r>
              <a:rPr b="1" i="0" lang="en-US" sz="2400" u="none" cap="none" strike="noStrike">
                <a:solidFill>
                  <a:schemeClr val="dk1"/>
                </a:solidFill>
                <a:latin typeface="Arial"/>
                <a:ea typeface="Arial"/>
                <a:cs typeface="Arial"/>
                <a:sym typeface="Arial"/>
              </a:rPr>
              <a:t>A D-dimer test</a:t>
            </a:r>
            <a:r>
              <a:rPr b="1" i="0" lang="en-US" sz="3200" u="none" cap="none" strike="noStrike">
                <a:solidFill>
                  <a:schemeClr val="dk1"/>
                </a:solidFill>
                <a:latin typeface="Arial"/>
                <a:ea typeface="Arial"/>
                <a:cs typeface="Arial"/>
                <a:sym typeface="Arial"/>
              </a:rPr>
              <a:t>.</a:t>
            </a:r>
            <a:r>
              <a:rPr b="0" i="0" lang="en-US" sz="3200" u="none" cap="none" strike="noStrike">
                <a:solidFill>
                  <a:schemeClr val="dk1"/>
                </a:solidFill>
                <a:latin typeface="Arial"/>
                <a:ea typeface="Arial"/>
                <a:cs typeface="Arial"/>
                <a:sym typeface="Arial"/>
              </a:rPr>
              <a:t> </a:t>
            </a:r>
            <a:r>
              <a:rPr b="0" i="0" lang="en-US" sz="2000" u="none" cap="none" strike="noStrike">
                <a:solidFill>
                  <a:schemeClr val="dk1"/>
                </a:solidFill>
                <a:latin typeface="Arial"/>
                <a:ea typeface="Arial"/>
                <a:cs typeface="Arial"/>
                <a:sym typeface="Arial"/>
              </a:rPr>
              <a:t>This test measures a substance in the blood that’s released when a blood clot dissolves. If the test shows high levels of the substance, you may have a deep vein blood clot. If your test is normal and you have few risk factors, DVT isn’t likely</a:t>
            </a:r>
            <a:r>
              <a:rPr b="0" i="0" lang="en-US" sz="3200" u="none" cap="none" strike="noStrike">
                <a:solidFill>
                  <a:schemeClr val="dk1"/>
                </a:solidFill>
                <a:latin typeface="Arial"/>
                <a:ea typeface="Arial"/>
                <a:cs typeface="Arial"/>
                <a:sym typeface="Arial"/>
              </a:rPr>
              <a:t>.</a:t>
            </a:r>
          </a:p>
          <a:p>
            <a:pPr indent="-342900" lvl="0" marL="342900" marR="0" rtl="0" algn="l">
              <a:lnSpc>
                <a:spcPct val="100000"/>
              </a:lnSpc>
              <a:spcBef>
                <a:spcPts val="640"/>
              </a:spcBef>
              <a:spcAft>
                <a:spcPts val="0"/>
              </a:spcAft>
              <a:buClr>
                <a:schemeClr val="dk1"/>
              </a:buClr>
              <a:buSzPct val="133333"/>
              <a:buFont typeface="Noto Sans Symbols"/>
              <a:buChar char="■"/>
            </a:pPr>
            <a:r>
              <a:rPr b="1" i="0" lang="en-US" sz="2400" u="none" cap="none" strike="noStrike">
                <a:solidFill>
                  <a:schemeClr val="dk1"/>
                </a:solidFill>
                <a:latin typeface="Arial"/>
                <a:ea typeface="Arial"/>
                <a:cs typeface="Arial"/>
                <a:sym typeface="Arial"/>
              </a:rPr>
              <a:t>Venography</a:t>
            </a:r>
            <a:r>
              <a:rPr b="1" i="0" lang="en-US" sz="3200" u="none" cap="none" strike="noStrike">
                <a:solidFill>
                  <a:schemeClr val="dk1"/>
                </a:solidFill>
                <a:latin typeface="Arial"/>
                <a:ea typeface="Arial"/>
                <a:cs typeface="Arial"/>
                <a:sym typeface="Arial"/>
              </a:rPr>
              <a:t>.</a:t>
            </a:r>
            <a:r>
              <a:rPr b="1" i="0" lang="en-US" sz="2000" u="none" cap="none" strike="noStrike">
                <a:solidFill>
                  <a:schemeClr val="dk1"/>
                </a:solidFill>
                <a:latin typeface="Arial"/>
                <a:ea typeface="Arial"/>
                <a:cs typeface="Arial"/>
                <a:sym typeface="Arial"/>
              </a:rPr>
              <a:t> </a:t>
            </a:r>
            <a:r>
              <a:rPr b="0" i="0" lang="en-US" sz="2000" u="none" cap="none" strike="noStrike">
                <a:solidFill>
                  <a:schemeClr val="dk1"/>
                </a:solidFill>
                <a:latin typeface="Arial"/>
                <a:ea typeface="Arial"/>
                <a:cs typeface="Arial"/>
                <a:sym typeface="Arial"/>
              </a:rPr>
              <a:t>This test is used if ultrasound doesn’t provide a clear diagnosis. Dye is injected into a vein, and then an x ray is taken of the leg. </a:t>
            </a:r>
          </a:p>
          <a:p>
            <a:pPr indent="-342900" lvl="0" marL="342900" marR="0" rtl="0" algn="l">
              <a:lnSpc>
                <a:spcPct val="100000"/>
              </a:lnSpc>
              <a:spcBef>
                <a:spcPts val="640"/>
              </a:spcBef>
              <a:spcAft>
                <a:spcPts val="0"/>
              </a:spcAft>
              <a:buClr>
                <a:schemeClr val="dk1"/>
              </a:buClr>
              <a:buSzPct val="133333"/>
              <a:buFont typeface="Noto Sans Symbols"/>
              <a:buChar char="■"/>
            </a:pPr>
            <a:r>
              <a:rPr b="1" i="0" lang="en-US" sz="2400" u="none" cap="none" strike="noStrike">
                <a:solidFill>
                  <a:schemeClr val="dk1"/>
                </a:solidFill>
                <a:latin typeface="Arial"/>
                <a:ea typeface="Arial"/>
                <a:cs typeface="Arial"/>
                <a:sym typeface="Arial"/>
              </a:rPr>
              <a:t>Other less common tests</a:t>
            </a:r>
            <a:r>
              <a:rPr b="1" i="0" lang="en-US" sz="3200" u="none" cap="none" strike="noStrike">
                <a:solidFill>
                  <a:schemeClr val="dk1"/>
                </a:solidFill>
                <a:latin typeface="Arial"/>
                <a:ea typeface="Arial"/>
                <a:cs typeface="Arial"/>
                <a:sym typeface="Arial"/>
              </a:rPr>
              <a:t> </a:t>
            </a:r>
            <a:r>
              <a:rPr b="0" i="0" lang="en-US" sz="2000" u="none" cap="none" strike="noStrike">
                <a:solidFill>
                  <a:schemeClr val="dk1"/>
                </a:solidFill>
                <a:latin typeface="Arial"/>
                <a:ea typeface="Arial"/>
                <a:cs typeface="Arial"/>
                <a:sym typeface="Arial"/>
              </a:rPr>
              <a:t>used to diagnose DVT include magnetic resonance imaging (MRI) and computed tomography (CT) scanning. These tests provide pictures of your organs and tissues </a:t>
            </a:r>
            <a:r>
              <a:rPr b="0" i="0" lang="en-US" sz="3200" u="none" cap="none" strike="noStrike">
                <a:solidFill>
                  <a:schemeClr val="dk1"/>
                </a:solidFill>
                <a:latin typeface="Arial"/>
                <a:ea typeface="Arial"/>
                <a:cs typeface="Arial"/>
                <a:sym typeface="Arial"/>
              </a:rPr>
              <a:t>.</a:t>
            </a:r>
          </a:p>
          <a:p>
            <a:pPr indent="-342900" lvl="0" marL="342900" marR="0" rtl="0" algn="l">
              <a:spcBef>
                <a:spcPts val="640"/>
              </a:spcBef>
              <a:spcAft>
                <a:spcPts val="0"/>
              </a:spcAft>
              <a:buClr>
                <a:schemeClr val="dk1"/>
              </a:buClr>
              <a:buSzPct val="100000"/>
              <a:buFont typeface="Noto Sans Symbols"/>
              <a:buNone/>
            </a:pPr>
            <a:r>
              <a:t/>
            </a:r>
            <a:endParaRPr b="0" i="0" sz="3200" u="none">
              <a:solidFill>
                <a:schemeClr val="dk1"/>
              </a:solidFill>
              <a:latin typeface="Arial"/>
              <a:ea typeface="Arial"/>
              <a:cs typeface="Arial"/>
              <a:sym typeface="Arial"/>
            </a:endParaRPr>
          </a:p>
        </p:txBody>
      </p:sp>
      <p:sp>
        <p:nvSpPr>
          <p:cNvPr id="242" name="Shape 242"/>
          <p:cNvSpPr txBox="1"/>
          <p:nvPr/>
        </p:nvSpPr>
        <p:spPr>
          <a:xfrm>
            <a:off x="3652837" y="3175000"/>
            <a:ext cx="184200" cy="507900"/>
          </a:xfrm>
          <a:prstGeom prst="rect">
            <a:avLst/>
          </a:prstGeom>
          <a:noFill/>
          <a:ln>
            <a:noFill/>
          </a:ln>
        </p:spPr>
        <p:txBody>
          <a:bodyPr anchorCtr="0" anchor="t" bIns="45700" lIns="91425" rIns="91425" tIns="45700">
            <a:spAutoFit/>
          </a:bodyPr>
          <a:lstStyle/>
          <a:p>
            <a:pPr indent="0" lvl="0" marL="0" marR="0" rtl="0" algn="ctr">
              <a:lnSpc>
                <a:spcPct val="100000"/>
              </a:lnSpc>
              <a:spcBef>
                <a:spcPts val="0"/>
              </a:spcBef>
              <a:spcAft>
                <a:spcPts val="0"/>
              </a:spcAft>
              <a:buNone/>
            </a:pPr>
            <a:r>
              <a:t/>
            </a:r>
            <a:endParaRPr b="0" i="0" sz="2700" u="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6" name="Shape 246"/>
        <p:cNvGrpSpPr/>
        <p:nvPr/>
      </p:nvGrpSpPr>
      <p:grpSpPr>
        <a:xfrm>
          <a:off x="0" y="0"/>
          <a:ext cx="0" cy="0"/>
          <a:chOff x="0" y="0"/>
          <a:chExt cx="0" cy="0"/>
        </a:xfrm>
      </p:grpSpPr>
      <p:sp>
        <p:nvSpPr>
          <p:cNvPr id="247" name="Shape 247"/>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l">
              <a:lnSpc>
                <a:spcPct val="100000"/>
              </a:lnSpc>
              <a:spcBef>
                <a:spcPts val="0"/>
              </a:spcBef>
              <a:spcAft>
                <a:spcPts val="0"/>
              </a:spcAft>
              <a:buClr>
                <a:schemeClr val="dk1"/>
              </a:buClr>
              <a:buSzPct val="25000"/>
              <a:buFont typeface="Arial"/>
              <a:buNone/>
            </a:pPr>
            <a:r>
              <a:rPr b="0" i="0" lang="en-US" sz="4400" u="none">
                <a:solidFill>
                  <a:schemeClr val="dk1"/>
                </a:solidFill>
                <a:latin typeface="Arial"/>
                <a:ea typeface="Arial"/>
                <a:cs typeface="Arial"/>
                <a:sym typeface="Arial"/>
              </a:rPr>
              <a:t>Treatment</a:t>
            </a:r>
          </a:p>
        </p:txBody>
      </p:sp>
      <p:sp>
        <p:nvSpPr>
          <p:cNvPr id="248" name="Shape 248"/>
          <p:cNvSpPr txBox="1"/>
          <p:nvPr>
            <p:ph idx="1" type="body"/>
          </p:nvPr>
        </p:nvSpPr>
        <p:spPr>
          <a:xfrm>
            <a:off x="457200" y="1600200"/>
            <a:ext cx="8229600" cy="45261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Noto Sans Symbols"/>
              <a:buChar char="■"/>
            </a:pPr>
            <a:r>
              <a:rPr b="0" i="0" lang="en-US" sz="3200" u="none">
                <a:solidFill>
                  <a:schemeClr val="dk1"/>
                </a:solidFill>
                <a:latin typeface="Arial"/>
                <a:ea typeface="Arial"/>
                <a:cs typeface="Arial"/>
                <a:sym typeface="Arial"/>
              </a:rPr>
              <a:t> </a:t>
            </a:r>
            <a:r>
              <a:rPr b="0" i="0" lang="en-US" sz="3200" u="sng">
                <a:solidFill>
                  <a:schemeClr val="hlink"/>
                </a:solidFill>
                <a:latin typeface="Arial"/>
                <a:ea typeface="Arial"/>
                <a:cs typeface="Arial"/>
                <a:sym typeface="Arial"/>
                <a:hlinkClick r:id="rId3"/>
              </a:rPr>
              <a:t>anticoagulant medicines</a:t>
            </a:r>
          </a:p>
          <a:p>
            <a:pPr indent="-342900" lvl="0" marL="342900" marR="0" rtl="0" algn="l">
              <a:lnSpc>
                <a:spcPct val="100000"/>
              </a:lnSpc>
              <a:spcBef>
                <a:spcPts val="640"/>
              </a:spcBef>
              <a:spcAft>
                <a:spcPts val="0"/>
              </a:spcAft>
              <a:buClr>
                <a:schemeClr val="dk1"/>
              </a:buClr>
              <a:buSzPct val="100000"/>
              <a:buFont typeface="Noto Sans Symbols"/>
              <a:buChar char="■"/>
            </a:pPr>
            <a:r>
              <a:rPr b="0" i="0" lang="en-US" sz="3200" u="none">
                <a:solidFill>
                  <a:srgbClr val="FF0000"/>
                </a:solidFill>
                <a:latin typeface="Arial"/>
                <a:ea typeface="Arial"/>
                <a:cs typeface="Arial"/>
                <a:sym typeface="Arial"/>
              </a:rPr>
              <a:t>Heparin</a:t>
            </a:r>
            <a:r>
              <a:rPr b="0" i="0" lang="en-US" sz="3200" u="none">
                <a:solidFill>
                  <a:schemeClr val="dk1"/>
                </a:solidFill>
                <a:latin typeface="Arial"/>
                <a:ea typeface="Arial"/>
                <a:cs typeface="Arial"/>
                <a:sym typeface="Arial"/>
              </a:rPr>
              <a:t> and </a:t>
            </a:r>
            <a:r>
              <a:rPr b="0" i="0" lang="en-US" sz="3200" u="sng">
                <a:solidFill>
                  <a:schemeClr val="hlink"/>
                </a:solidFill>
                <a:latin typeface="Arial"/>
                <a:ea typeface="Arial"/>
                <a:cs typeface="Arial"/>
                <a:sym typeface="Arial"/>
                <a:hlinkClick r:id="rId4"/>
              </a:rPr>
              <a:t>warfarin</a:t>
            </a:r>
            <a:r>
              <a:rPr b="0" i="0" lang="en-US" sz="3200" u="none">
                <a:solidFill>
                  <a:schemeClr val="dk1"/>
                </a:solidFill>
                <a:latin typeface="Arial"/>
                <a:ea typeface="Arial"/>
                <a:cs typeface="Arial"/>
                <a:sym typeface="Arial"/>
              </a:rPr>
              <a:t> are two types of anticoagulant often used to treat DVT. Heparin is usually prescribed first because it works immediately to prevent further clotting. After initial treatment, you may also need to take warfarin to prevent another blood clot forming.</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2" name="Shape 252"/>
        <p:cNvGrpSpPr/>
        <p:nvPr/>
      </p:nvGrpSpPr>
      <p:grpSpPr>
        <a:xfrm>
          <a:off x="0" y="0"/>
          <a:ext cx="0" cy="0"/>
          <a:chOff x="0" y="0"/>
          <a:chExt cx="0" cy="0"/>
        </a:xfrm>
      </p:grpSpPr>
      <p:sp>
        <p:nvSpPr>
          <p:cNvPr id="253" name="Shape 253"/>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l">
              <a:lnSpc>
                <a:spcPct val="100000"/>
              </a:lnSpc>
              <a:spcBef>
                <a:spcPts val="0"/>
              </a:spcBef>
              <a:spcAft>
                <a:spcPts val="0"/>
              </a:spcAft>
              <a:buClr>
                <a:schemeClr val="dk1"/>
              </a:buClr>
              <a:buSzPct val="25000"/>
              <a:buFont typeface="Arial"/>
              <a:buNone/>
            </a:pPr>
            <a:r>
              <a:rPr b="1" i="0" lang="en-US" sz="3200" u="none">
                <a:solidFill>
                  <a:schemeClr val="dk1"/>
                </a:solidFill>
                <a:latin typeface="Arial"/>
                <a:ea typeface="Arial"/>
                <a:cs typeface="Arial"/>
                <a:sym typeface="Arial"/>
              </a:rPr>
              <a:t>Nursing Intervention for Deep Vein Thrombosis</a:t>
            </a:r>
            <a:br>
              <a:rPr b="0" i="0" lang="en-US" sz="4400" u="none">
                <a:solidFill>
                  <a:schemeClr val="dk1"/>
                </a:solidFill>
                <a:latin typeface="Arial"/>
                <a:ea typeface="Arial"/>
                <a:cs typeface="Arial"/>
                <a:sym typeface="Arial"/>
              </a:rPr>
            </a:br>
          </a:p>
        </p:txBody>
      </p:sp>
      <p:sp>
        <p:nvSpPr>
          <p:cNvPr id="254" name="Shape 254"/>
          <p:cNvSpPr txBox="1"/>
          <p:nvPr>
            <p:ph idx="1" type="body"/>
          </p:nvPr>
        </p:nvSpPr>
        <p:spPr>
          <a:xfrm>
            <a:off x="457200" y="1600200"/>
            <a:ext cx="8229600" cy="45261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Noto Sans Symbols"/>
              <a:buChar char="■"/>
            </a:pPr>
            <a:r>
              <a:rPr b="0" i="0" lang="en-US" sz="2800" u="none">
                <a:solidFill>
                  <a:schemeClr val="dk1"/>
                </a:solidFill>
                <a:latin typeface="Arial"/>
                <a:ea typeface="Arial"/>
                <a:cs typeface="Arial"/>
                <a:sym typeface="Arial"/>
              </a:rPr>
              <a:t>Assess for and reports sign and symptoms of Deep Vein Thrombosis.</a:t>
            </a:r>
          </a:p>
          <a:p>
            <a:pPr indent="-342900" lvl="0" marL="342900" marR="0" rtl="0" algn="l">
              <a:lnSpc>
                <a:spcPct val="100000"/>
              </a:lnSpc>
              <a:spcBef>
                <a:spcPts val="560"/>
              </a:spcBef>
              <a:spcAft>
                <a:spcPts val="0"/>
              </a:spcAft>
              <a:buClr>
                <a:schemeClr val="dk1"/>
              </a:buClr>
              <a:buSzPct val="100000"/>
              <a:buFont typeface="Noto Sans Symbols"/>
              <a:buChar char="■"/>
            </a:pPr>
            <a:r>
              <a:rPr b="0" i="0" lang="en-US" sz="2800" u="none">
                <a:solidFill>
                  <a:schemeClr val="dk1"/>
                </a:solidFill>
                <a:latin typeface="Arial"/>
                <a:ea typeface="Arial"/>
                <a:cs typeface="Arial"/>
                <a:sym typeface="Arial"/>
              </a:rPr>
              <a:t>Keep the affected leg elevated and comfortable position</a:t>
            </a:r>
          </a:p>
          <a:p>
            <a:pPr indent="-342900" lvl="0" marL="342900" marR="0" rtl="0" algn="l">
              <a:lnSpc>
                <a:spcPct val="100000"/>
              </a:lnSpc>
              <a:spcBef>
                <a:spcPts val="560"/>
              </a:spcBef>
              <a:spcAft>
                <a:spcPts val="0"/>
              </a:spcAft>
              <a:buClr>
                <a:schemeClr val="dk1"/>
              </a:buClr>
              <a:buSzPct val="100000"/>
              <a:buFont typeface="Noto Sans Symbols"/>
              <a:buChar char="■"/>
            </a:pPr>
            <a:r>
              <a:rPr b="0" i="0" lang="en-US" sz="2800" u="none">
                <a:solidFill>
                  <a:schemeClr val="dk1"/>
                </a:solidFill>
                <a:latin typeface="Arial"/>
                <a:ea typeface="Arial"/>
                <a:cs typeface="Arial"/>
                <a:sym typeface="Arial"/>
              </a:rPr>
              <a:t>Administer anticoagulants as ordered to reduce the risk of additional clotting.</a:t>
            </a:r>
          </a:p>
          <a:p>
            <a:pPr indent="-342900" lvl="0" marL="342900" marR="0" rtl="0" algn="l">
              <a:lnSpc>
                <a:spcPct val="100000"/>
              </a:lnSpc>
              <a:spcBef>
                <a:spcPts val="560"/>
              </a:spcBef>
              <a:spcAft>
                <a:spcPts val="0"/>
              </a:spcAft>
              <a:buClr>
                <a:schemeClr val="dk1"/>
              </a:buClr>
              <a:buSzPct val="100000"/>
              <a:buFont typeface="Noto Sans Symbols"/>
              <a:buChar char="■"/>
            </a:pPr>
            <a:r>
              <a:rPr b="0" i="0" lang="en-US" sz="2800" u="none">
                <a:solidFill>
                  <a:schemeClr val="dk1"/>
                </a:solidFill>
                <a:latin typeface="Arial"/>
                <a:ea typeface="Arial"/>
                <a:cs typeface="Arial"/>
                <a:sym typeface="Arial"/>
              </a:rPr>
              <a:t>Administer analgesics (Morphine) as ordered to manage pain</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x="0" y="0"/>
          <a:ext cx="0" cy="0"/>
          <a:chOff x="0" y="0"/>
          <a:chExt cx="0" cy="0"/>
        </a:xfrm>
      </p:grpSpPr>
      <p:sp>
        <p:nvSpPr>
          <p:cNvPr id="259" name="Shape 259"/>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l">
              <a:lnSpc>
                <a:spcPct val="100000"/>
              </a:lnSpc>
              <a:spcBef>
                <a:spcPts val="0"/>
              </a:spcBef>
              <a:spcAft>
                <a:spcPts val="0"/>
              </a:spcAft>
              <a:buClr>
                <a:schemeClr val="dk1"/>
              </a:buClr>
              <a:buSzPct val="25000"/>
              <a:buFont typeface="Arial"/>
              <a:buNone/>
            </a:pPr>
            <a:r>
              <a:rPr b="1" i="0" lang="en-US" sz="3200" u="none">
                <a:solidFill>
                  <a:schemeClr val="dk1"/>
                </a:solidFill>
                <a:latin typeface="Arial"/>
                <a:ea typeface="Arial"/>
                <a:cs typeface="Arial"/>
                <a:sym typeface="Arial"/>
              </a:rPr>
              <a:t>Nursing Intervention for Deep Vein Thrombosis</a:t>
            </a:r>
            <a:br>
              <a:rPr b="0" i="0" lang="en-US" sz="4400" u="none">
                <a:solidFill>
                  <a:schemeClr val="dk1"/>
                </a:solidFill>
                <a:latin typeface="Arial"/>
                <a:ea typeface="Arial"/>
                <a:cs typeface="Arial"/>
                <a:sym typeface="Arial"/>
              </a:rPr>
            </a:br>
          </a:p>
        </p:txBody>
      </p:sp>
      <p:sp>
        <p:nvSpPr>
          <p:cNvPr id="260" name="Shape 260"/>
          <p:cNvSpPr txBox="1"/>
          <p:nvPr>
            <p:ph idx="1" type="body"/>
          </p:nvPr>
        </p:nvSpPr>
        <p:spPr>
          <a:xfrm>
            <a:off x="457200" y="1600200"/>
            <a:ext cx="8229600" cy="45261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Noto Sans Symbols"/>
              <a:buChar char="■"/>
            </a:pPr>
            <a:r>
              <a:rPr b="0" i="0" lang="en-US" sz="2800" u="none">
                <a:solidFill>
                  <a:schemeClr val="dk1"/>
                </a:solidFill>
                <a:latin typeface="Arial"/>
                <a:ea typeface="Arial"/>
                <a:cs typeface="Arial"/>
                <a:sym typeface="Arial"/>
              </a:rPr>
              <a:t>Check and monitor any sign of bleeding.</a:t>
            </a:r>
          </a:p>
          <a:p>
            <a:pPr indent="-342900" lvl="0" marL="342900" marR="0" rtl="0" algn="l">
              <a:lnSpc>
                <a:spcPct val="100000"/>
              </a:lnSpc>
              <a:spcBef>
                <a:spcPts val="560"/>
              </a:spcBef>
              <a:spcAft>
                <a:spcPts val="0"/>
              </a:spcAft>
              <a:buClr>
                <a:schemeClr val="dk1"/>
              </a:buClr>
              <a:buSzPct val="100000"/>
              <a:buFont typeface="Noto Sans Symbols"/>
              <a:buChar char="■"/>
            </a:pPr>
            <a:r>
              <a:rPr b="0" i="0" lang="en-US" sz="2800" u="none">
                <a:solidFill>
                  <a:schemeClr val="dk1"/>
                </a:solidFill>
                <a:latin typeface="Arial"/>
                <a:ea typeface="Arial"/>
                <a:cs typeface="Arial"/>
                <a:sym typeface="Arial"/>
              </a:rPr>
              <a:t>Check any sign of complication (Pulmonary embolism)</a:t>
            </a:r>
          </a:p>
          <a:p>
            <a:pPr indent="-342900" lvl="0" marL="342900" marR="0" rtl="0" algn="l">
              <a:lnSpc>
                <a:spcPct val="100000"/>
              </a:lnSpc>
              <a:spcBef>
                <a:spcPts val="560"/>
              </a:spcBef>
              <a:spcAft>
                <a:spcPts val="0"/>
              </a:spcAft>
              <a:buClr>
                <a:schemeClr val="dk1"/>
              </a:buClr>
              <a:buSzPct val="100000"/>
              <a:buFont typeface="Noto Sans Symbols"/>
              <a:buNone/>
            </a:pPr>
            <a:r>
              <a:t/>
            </a:r>
            <a:endParaRPr b="0" i="0" sz="2800" u="none">
              <a:solidFill>
                <a:schemeClr val="dk1"/>
              </a:solidFill>
              <a:latin typeface="Arial"/>
              <a:ea typeface="Arial"/>
              <a:cs typeface="Arial"/>
              <a:sym typeface="Arial"/>
            </a:endParaRPr>
          </a:p>
          <a:p>
            <a:pPr indent="-342900" lvl="0" marL="342900" marR="0" rtl="0" algn="l">
              <a:lnSpc>
                <a:spcPct val="100000"/>
              </a:lnSpc>
              <a:spcBef>
                <a:spcPts val="640"/>
              </a:spcBef>
              <a:spcAft>
                <a:spcPts val="0"/>
              </a:spcAft>
              <a:buClr>
                <a:schemeClr val="dk1"/>
              </a:buClr>
              <a:buSzPct val="114285"/>
              <a:buFont typeface="Noto Sans Symbols"/>
              <a:buChar char="■"/>
            </a:pPr>
            <a:r>
              <a:rPr b="0" i="0" lang="en-US" sz="2800" u="none">
                <a:solidFill>
                  <a:schemeClr val="dk1"/>
                </a:solidFill>
                <a:latin typeface="Arial"/>
                <a:ea typeface="Arial"/>
                <a:cs typeface="Arial"/>
                <a:sym typeface="Arial"/>
              </a:rPr>
              <a:t>Advise the patient to take care when brushing teeth in order to reduce risk of bleeding gums</a:t>
            </a:r>
            <a:r>
              <a:rPr b="0" i="0" lang="en-US" sz="3200" u="none">
                <a:solidFill>
                  <a:schemeClr val="dk1"/>
                </a:solidFill>
                <a:latin typeface="Arial"/>
                <a:ea typeface="Arial"/>
                <a:cs typeface="Arial"/>
                <a:sym typeface="Arial"/>
              </a:rPr>
              <a:t>.</a:t>
            </a:r>
          </a:p>
          <a:p>
            <a:pPr indent="-342900" lvl="0" marL="342900" marR="0" rtl="0" algn="l">
              <a:lnSpc>
                <a:spcPct val="100000"/>
              </a:lnSpc>
              <a:spcBef>
                <a:spcPts val="560"/>
              </a:spcBef>
              <a:spcAft>
                <a:spcPts val="0"/>
              </a:spcAft>
              <a:buClr>
                <a:schemeClr val="dk1"/>
              </a:buClr>
              <a:buSzPct val="100000"/>
              <a:buFont typeface="Noto Sans Symbols"/>
              <a:buChar char="■"/>
            </a:pPr>
            <a:r>
              <a:rPr b="0" i="0" lang="en-US" sz="2800" u="none">
                <a:solidFill>
                  <a:schemeClr val="dk1"/>
                </a:solidFill>
                <a:latin typeface="Arial"/>
                <a:ea typeface="Arial"/>
                <a:cs typeface="Arial"/>
                <a:sym typeface="Arial"/>
              </a:rPr>
              <a:t>Ensure intake of vitamin-k rich food including green, leafy vegetable</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4" name="Shape 264"/>
        <p:cNvGrpSpPr/>
        <p:nvPr/>
      </p:nvGrpSpPr>
      <p:grpSpPr>
        <a:xfrm>
          <a:off x="0" y="0"/>
          <a:ext cx="0" cy="0"/>
          <a:chOff x="0" y="0"/>
          <a:chExt cx="0" cy="0"/>
        </a:xfrm>
      </p:grpSpPr>
      <p:sp>
        <p:nvSpPr>
          <p:cNvPr id="265" name="Shape 265"/>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l">
              <a:lnSpc>
                <a:spcPct val="100000"/>
              </a:lnSpc>
              <a:spcBef>
                <a:spcPts val="0"/>
              </a:spcBef>
              <a:spcAft>
                <a:spcPts val="0"/>
              </a:spcAft>
              <a:buClr>
                <a:schemeClr val="dk1"/>
              </a:buClr>
              <a:buSzPct val="25000"/>
              <a:buFont typeface="Arial"/>
              <a:buNone/>
            </a:pPr>
            <a:r>
              <a:rPr b="0" i="0" lang="en-US" sz="4400" u="none">
                <a:solidFill>
                  <a:schemeClr val="dk1"/>
                </a:solidFill>
                <a:latin typeface="Arial"/>
                <a:ea typeface="Arial"/>
                <a:cs typeface="Arial"/>
                <a:sym typeface="Arial"/>
              </a:rPr>
              <a:t>Preventing DVT</a:t>
            </a:r>
            <a:br>
              <a:rPr b="0" i="0" lang="en-US" sz="4400" u="none">
                <a:solidFill>
                  <a:schemeClr val="dk1"/>
                </a:solidFill>
                <a:latin typeface="Arial"/>
                <a:ea typeface="Arial"/>
                <a:cs typeface="Arial"/>
                <a:sym typeface="Arial"/>
              </a:rPr>
            </a:br>
          </a:p>
        </p:txBody>
      </p:sp>
      <p:sp>
        <p:nvSpPr>
          <p:cNvPr id="266" name="Shape 266"/>
          <p:cNvSpPr txBox="1"/>
          <p:nvPr>
            <p:ph idx="1" type="body"/>
          </p:nvPr>
        </p:nvSpPr>
        <p:spPr>
          <a:xfrm>
            <a:off x="457200" y="1600200"/>
            <a:ext cx="8229600" cy="45261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Noto Sans Symbols"/>
              <a:buChar char="■"/>
            </a:pPr>
            <a:r>
              <a:rPr b="1" i="0" lang="en-US" sz="3200" u="none">
                <a:solidFill>
                  <a:schemeClr val="dk1"/>
                </a:solidFill>
                <a:latin typeface="Arial"/>
                <a:ea typeface="Arial"/>
                <a:cs typeface="Arial"/>
                <a:sym typeface="Arial"/>
              </a:rPr>
              <a:t>Take any prescribed medications as directed.</a:t>
            </a:r>
            <a:r>
              <a:rPr b="0" i="0" lang="en-US" sz="3200" u="none">
                <a:solidFill>
                  <a:schemeClr val="dk1"/>
                </a:solidFill>
                <a:latin typeface="Arial"/>
                <a:ea typeface="Arial"/>
                <a:cs typeface="Arial"/>
                <a:sym typeface="Arial"/>
              </a:rPr>
              <a:t> </a:t>
            </a:r>
          </a:p>
          <a:p>
            <a:pPr indent="-342900" lvl="0" marL="342900" marR="0" rtl="0" algn="l">
              <a:lnSpc>
                <a:spcPct val="100000"/>
              </a:lnSpc>
              <a:spcBef>
                <a:spcPts val="640"/>
              </a:spcBef>
              <a:spcAft>
                <a:spcPts val="0"/>
              </a:spcAft>
              <a:buClr>
                <a:schemeClr val="dk1"/>
              </a:buClr>
              <a:buSzPct val="100000"/>
              <a:buFont typeface="Noto Sans Symbols"/>
              <a:buChar char="■"/>
            </a:pPr>
            <a:r>
              <a:rPr b="1" i="0" lang="en-US" sz="3200" u="none">
                <a:solidFill>
                  <a:schemeClr val="dk1"/>
                </a:solidFill>
                <a:latin typeface="Arial"/>
                <a:ea typeface="Arial"/>
                <a:cs typeface="Arial"/>
                <a:sym typeface="Arial"/>
              </a:rPr>
              <a:t>Avoid sitting still.</a:t>
            </a:r>
            <a:r>
              <a:rPr b="0" i="0" lang="en-US" sz="3200" u="none">
                <a:solidFill>
                  <a:schemeClr val="dk1"/>
                </a:solidFill>
                <a:latin typeface="Arial"/>
                <a:ea typeface="Arial"/>
                <a:cs typeface="Arial"/>
                <a:sym typeface="Arial"/>
              </a:rPr>
              <a:t> </a:t>
            </a:r>
          </a:p>
          <a:p>
            <a:pPr indent="-342900" lvl="0" marL="342900" marR="0" rtl="0" algn="l">
              <a:lnSpc>
                <a:spcPct val="100000"/>
              </a:lnSpc>
              <a:spcBef>
                <a:spcPts val="640"/>
              </a:spcBef>
              <a:spcAft>
                <a:spcPts val="0"/>
              </a:spcAft>
              <a:buClr>
                <a:schemeClr val="dk1"/>
              </a:buClr>
              <a:buSzPct val="100000"/>
              <a:buFont typeface="Noto Sans Symbols"/>
              <a:buChar char="■"/>
            </a:pPr>
            <a:r>
              <a:rPr b="1" i="0" lang="en-US" sz="3200" u="none">
                <a:solidFill>
                  <a:schemeClr val="dk1"/>
                </a:solidFill>
                <a:latin typeface="Arial"/>
                <a:ea typeface="Arial"/>
                <a:cs typeface="Arial"/>
                <a:sym typeface="Arial"/>
              </a:rPr>
              <a:t>Make lifestyle changes.</a:t>
            </a:r>
            <a:r>
              <a:rPr b="0" i="0" lang="en-US" sz="3200" u="none">
                <a:solidFill>
                  <a:schemeClr val="dk1"/>
                </a:solidFill>
                <a:latin typeface="Arial"/>
                <a:ea typeface="Arial"/>
                <a:cs typeface="Arial"/>
                <a:sym typeface="Arial"/>
              </a:rPr>
              <a:t> </a:t>
            </a:r>
            <a:r>
              <a:rPr b="0" i="0" lang="en-US" sz="2400" u="none">
                <a:solidFill>
                  <a:schemeClr val="dk1"/>
                </a:solidFill>
                <a:latin typeface="Arial"/>
                <a:ea typeface="Arial"/>
                <a:cs typeface="Arial"/>
                <a:sym typeface="Arial"/>
              </a:rPr>
              <a:t>Lose weight and quit smoking. Obesity and smoking increase your risk of deep vein thrombosis.</a:t>
            </a:r>
          </a:p>
          <a:p>
            <a:pPr indent="-342900" lvl="0" marL="342900" marR="0" rtl="0" algn="l">
              <a:lnSpc>
                <a:spcPct val="100000"/>
              </a:lnSpc>
              <a:spcBef>
                <a:spcPts val="640"/>
              </a:spcBef>
              <a:spcAft>
                <a:spcPts val="0"/>
              </a:spcAft>
              <a:buClr>
                <a:schemeClr val="dk1"/>
              </a:buClr>
              <a:buSzPct val="100000"/>
              <a:buFont typeface="Noto Sans Symbols"/>
              <a:buChar char="■"/>
            </a:pPr>
            <a:r>
              <a:rPr b="1" i="0" lang="en-US" sz="3200" u="none">
                <a:solidFill>
                  <a:schemeClr val="dk1"/>
                </a:solidFill>
                <a:latin typeface="Arial"/>
                <a:ea typeface="Arial"/>
                <a:cs typeface="Arial"/>
                <a:sym typeface="Arial"/>
              </a:rPr>
              <a:t>Get regular exercise.</a:t>
            </a:r>
            <a:r>
              <a:rPr b="0" i="0" lang="en-US" sz="3200" u="none">
                <a:solidFill>
                  <a:schemeClr val="dk1"/>
                </a:solidFill>
                <a:latin typeface="Arial"/>
                <a:ea typeface="Arial"/>
                <a:cs typeface="Arial"/>
                <a:sym typeface="Arial"/>
              </a:rPr>
              <a:t> </a:t>
            </a:r>
            <a:r>
              <a:rPr b="0" i="0" lang="en-US" sz="2400" u="none">
                <a:solidFill>
                  <a:schemeClr val="dk1"/>
                </a:solidFill>
                <a:latin typeface="Arial"/>
                <a:ea typeface="Arial"/>
                <a:cs typeface="Arial"/>
                <a:sym typeface="Arial"/>
              </a:rPr>
              <a:t>Exercise lowers your risk of blood clots, which is especially important for people who have to sit a lot or travel frequently</a:t>
            </a:r>
          </a:p>
          <a:p>
            <a:pPr indent="-342900" lvl="0" marL="342900" marR="0" rtl="0" algn="l">
              <a:spcBef>
                <a:spcPts val="480"/>
              </a:spcBef>
              <a:spcAft>
                <a:spcPts val="0"/>
              </a:spcAft>
              <a:buClr>
                <a:schemeClr val="dk1"/>
              </a:buClr>
              <a:buSzPct val="100000"/>
              <a:buFont typeface="Noto Sans Symbols"/>
              <a:buNone/>
            </a:pPr>
            <a:r>
              <a:t/>
            </a:r>
            <a:endParaRPr b="0" i="0" sz="2400" u="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0" name="Shape 270"/>
        <p:cNvGrpSpPr/>
        <p:nvPr/>
      </p:nvGrpSpPr>
      <p:grpSpPr>
        <a:xfrm>
          <a:off x="0" y="0"/>
          <a:ext cx="0" cy="0"/>
          <a:chOff x="0" y="0"/>
          <a:chExt cx="0" cy="0"/>
        </a:xfrm>
      </p:grpSpPr>
      <p:sp>
        <p:nvSpPr>
          <p:cNvPr id="271" name="Shape 271"/>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l">
              <a:lnSpc>
                <a:spcPct val="100000"/>
              </a:lnSpc>
              <a:spcBef>
                <a:spcPts val="0"/>
              </a:spcBef>
              <a:spcAft>
                <a:spcPts val="0"/>
              </a:spcAft>
              <a:buClr>
                <a:schemeClr val="dk1"/>
              </a:buClr>
              <a:buSzPct val="25000"/>
              <a:buFont typeface="Arial"/>
              <a:buNone/>
            </a:pPr>
            <a:r>
              <a:rPr b="1" i="0" lang="en-US" sz="4400" u="none">
                <a:solidFill>
                  <a:schemeClr val="dk1"/>
                </a:solidFill>
                <a:latin typeface="Arial"/>
                <a:ea typeface="Arial"/>
                <a:cs typeface="Arial"/>
                <a:sym typeface="Arial"/>
              </a:rPr>
              <a:t>PATIENT EDUCATION</a:t>
            </a:r>
          </a:p>
        </p:txBody>
      </p:sp>
      <p:sp>
        <p:nvSpPr>
          <p:cNvPr id="272" name="Shape 272"/>
          <p:cNvSpPr txBox="1"/>
          <p:nvPr>
            <p:ph idx="1" type="body"/>
          </p:nvPr>
        </p:nvSpPr>
        <p:spPr>
          <a:xfrm>
            <a:off x="228600" y="1600200"/>
            <a:ext cx="8763000" cy="47244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Noto Sans Symbols"/>
              <a:buChar char="■"/>
            </a:pPr>
            <a:r>
              <a:rPr b="0" i="0" lang="en-US" sz="2400" u="none">
                <a:solidFill>
                  <a:schemeClr val="dk1"/>
                </a:solidFill>
                <a:latin typeface="Arial"/>
                <a:ea typeface="Arial"/>
                <a:cs typeface="Arial"/>
                <a:sym typeface="Arial"/>
              </a:rPr>
              <a:t>Take the anticoagulant medication at the same time each day.</a:t>
            </a:r>
          </a:p>
          <a:p>
            <a:pPr indent="-342900" lvl="0" marL="342900" marR="0" rtl="0" algn="l">
              <a:lnSpc>
                <a:spcPct val="100000"/>
              </a:lnSpc>
              <a:spcBef>
                <a:spcPts val="480"/>
              </a:spcBef>
              <a:spcAft>
                <a:spcPts val="0"/>
              </a:spcAft>
              <a:buClr>
                <a:schemeClr val="dk1"/>
              </a:buClr>
              <a:buSzPct val="100000"/>
              <a:buFont typeface="Noto Sans Symbols"/>
              <a:buChar char="■"/>
            </a:pPr>
            <a:r>
              <a:rPr b="0" i="0" lang="en-US" sz="2400" u="none">
                <a:solidFill>
                  <a:schemeClr val="dk1"/>
                </a:solidFill>
                <a:latin typeface="Arial"/>
                <a:ea typeface="Arial"/>
                <a:cs typeface="Arial"/>
                <a:sym typeface="Arial"/>
              </a:rPr>
              <a:t>Keep all appointments for blood tests</a:t>
            </a:r>
          </a:p>
          <a:p>
            <a:pPr indent="-342900" lvl="0" marL="342900" marR="0" rtl="0" algn="l">
              <a:lnSpc>
                <a:spcPct val="100000"/>
              </a:lnSpc>
              <a:spcBef>
                <a:spcPts val="480"/>
              </a:spcBef>
              <a:spcAft>
                <a:spcPts val="0"/>
              </a:spcAft>
              <a:buClr>
                <a:schemeClr val="dk1"/>
              </a:buClr>
              <a:buSzPct val="100000"/>
              <a:buFont typeface="Noto Sans Symbols"/>
              <a:buChar char="■"/>
            </a:pPr>
            <a:r>
              <a:rPr b="0" i="0" lang="en-US" sz="2400" u="none">
                <a:solidFill>
                  <a:schemeClr val="dk1"/>
                </a:solidFill>
                <a:latin typeface="Arial"/>
                <a:ea typeface="Arial"/>
                <a:cs typeface="Arial"/>
                <a:sym typeface="Arial"/>
              </a:rPr>
              <a:t>Because other medications affect the action of the anticoagulant medication do not take any of the following medications or supplements without consulting with the primary health care provider: vitamins, cold medicines, antibiotics, aspirin,mineral oil, and anti-inflammatory agents, such as ibuprofen (Motrin) and  nutritional supplements.The primary health care provider should becontacted before taking any over-the-counter drugs</a:t>
            </a:r>
          </a:p>
          <a:p>
            <a:pPr indent="-342900" lvl="0" marL="342900" marR="0" rtl="0" algn="l">
              <a:spcBef>
                <a:spcPts val="480"/>
              </a:spcBef>
              <a:spcAft>
                <a:spcPts val="0"/>
              </a:spcAft>
              <a:buClr>
                <a:schemeClr val="dk1"/>
              </a:buClr>
              <a:buSzPct val="100000"/>
              <a:buFont typeface="Noto Sans Symbols"/>
              <a:buNone/>
            </a:pPr>
            <a:r>
              <a:t/>
            </a:r>
            <a:endParaRPr b="0" i="0" sz="2400" u="non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6" name="Shape 276"/>
        <p:cNvGrpSpPr/>
        <p:nvPr/>
      </p:nvGrpSpPr>
      <p:grpSpPr>
        <a:xfrm>
          <a:off x="0" y="0"/>
          <a:ext cx="0" cy="0"/>
          <a:chOff x="0" y="0"/>
          <a:chExt cx="0" cy="0"/>
        </a:xfrm>
      </p:grpSpPr>
      <p:sp>
        <p:nvSpPr>
          <p:cNvPr id="277" name="Shape 277"/>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l">
              <a:lnSpc>
                <a:spcPct val="100000"/>
              </a:lnSpc>
              <a:spcBef>
                <a:spcPts val="0"/>
              </a:spcBef>
              <a:spcAft>
                <a:spcPts val="0"/>
              </a:spcAft>
              <a:buClr>
                <a:schemeClr val="dk1"/>
              </a:buClr>
              <a:buSzPct val="25000"/>
              <a:buFont typeface="Arial"/>
              <a:buNone/>
            </a:pPr>
            <a:r>
              <a:rPr b="1" i="0" lang="en-US" sz="4400" u="none">
                <a:solidFill>
                  <a:schemeClr val="dk1"/>
                </a:solidFill>
                <a:latin typeface="Arial"/>
                <a:ea typeface="Arial"/>
                <a:cs typeface="Arial"/>
                <a:sym typeface="Arial"/>
              </a:rPr>
              <a:t>PATIENT EDUCATION</a:t>
            </a:r>
          </a:p>
        </p:txBody>
      </p:sp>
      <p:sp>
        <p:nvSpPr>
          <p:cNvPr id="278" name="Shape 278"/>
          <p:cNvSpPr txBox="1"/>
          <p:nvPr>
            <p:ph idx="1" type="body"/>
          </p:nvPr>
        </p:nvSpPr>
        <p:spPr>
          <a:xfrm>
            <a:off x="457200" y="1600200"/>
            <a:ext cx="8229600" cy="45261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25000"/>
              <a:buFont typeface="Noto Sans Symbols"/>
              <a:buNone/>
            </a:pPr>
            <a:r>
              <a:t/>
            </a:r>
            <a:endParaRPr b="0" i="0" sz="2400" u="none">
              <a:solidFill>
                <a:schemeClr val="dk1"/>
              </a:solidFill>
              <a:latin typeface="Arial"/>
              <a:ea typeface="Arial"/>
              <a:cs typeface="Arial"/>
              <a:sym typeface="Arial"/>
            </a:endParaRPr>
          </a:p>
          <a:p>
            <a:pPr indent="-342900" lvl="0" marL="342900" marR="0" rtl="0" algn="l">
              <a:lnSpc>
                <a:spcPct val="100000"/>
              </a:lnSpc>
              <a:spcBef>
                <a:spcPts val="480"/>
              </a:spcBef>
              <a:spcAft>
                <a:spcPts val="0"/>
              </a:spcAft>
              <a:buClr>
                <a:schemeClr val="dk1"/>
              </a:buClr>
              <a:buSzPct val="100000"/>
              <a:buFont typeface="Noto Sans Symbols"/>
              <a:buChar char="■"/>
            </a:pPr>
            <a:r>
              <a:rPr b="0" i="0" lang="en-US" sz="2400" u="none">
                <a:solidFill>
                  <a:schemeClr val="dk1"/>
                </a:solidFill>
                <a:latin typeface="Arial"/>
                <a:ea typeface="Arial"/>
                <a:cs typeface="Arial"/>
                <a:sym typeface="Arial"/>
              </a:rPr>
              <a:t> Avoid alcohol, because it may change the body’s response to an anticoagulant medication.</a:t>
            </a:r>
          </a:p>
          <a:p>
            <a:pPr indent="-342900" lvl="0" marL="342900" marR="0" rtl="0" algn="l">
              <a:lnSpc>
                <a:spcPct val="100000"/>
              </a:lnSpc>
              <a:spcBef>
                <a:spcPts val="480"/>
              </a:spcBef>
              <a:spcAft>
                <a:spcPts val="0"/>
              </a:spcAft>
              <a:buClr>
                <a:schemeClr val="dk1"/>
              </a:buClr>
              <a:buSzPct val="100000"/>
              <a:buFont typeface="Noto Sans Symbols"/>
              <a:buChar char="■"/>
            </a:pPr>
            <a:r>
              <a:rPr b="0" i="0" lang="en-US" sz="2400" u="none">
                <a:solidFill>
                  <a:schemeClr val="dk1"/>
                </a:solidFill>
                <a:latin typeface="Arial"/>
                <a:ea typeface="Arial"/>
                <a:cs typeface="Arial"/>
                <a:sym typeface="Arial"/>
              </a:rPr>
              <a:t> Avoid food fads, crash diets, or marked changes in eating habits.</a:t>
            </a:r>
          </a:p>
          <a:p>
            <a:pPr indent="-342900" lvl="0" marL="342900" marR="0" rtl="0" algn="l">
              <a:lnSpc>
                <a:spcPct val="100000"/>
              </a:lnSpc>
              <a:spcBef>
                <a:spcPts val="480"/>
              </a:spcBef>
              <a:spcAft>
                <a:spcPts val="0"/>
              </a:spcAft>
              <a:buClr>
                <a:schemeClr val="dk1"/>
              </a:buClr>
              <a:buSzPct val="100000"/>
              <a:buFont typeface="Noto Sans Symbols"/>
              <a:buChar char="■"/>
            </a:pPr>
            <a:r>
              <a:rPr b="0" i="0" lang="en-US" sz="2400" u="none">
                <a:solidFill>
                  <a:schemeClr val="dk1"/>
                </a:solidFill>
                <a:latin typeface="Arial"/>
                <a:ea typeface="Arial"/>
                <a:cs typeface="Arial"/>
                <a:sym typeface="Arial"/>
              </a:rPr>
              <a:t> Avoid injury that can cause bleeding</a:t>
            </a:r>
          </a:p>
          <a:p>
            <a:pPr indent="-342900" lvl="0" marL="342900" marR="0" rtl="0" algn="l">
              <a:lnSpc>
                <a:spcPct val="100000"/>
              </a:lnSpc>
              <a:spcBef>
                <a:spcPts val="480"/>
              </a:spcBef>
              <a:spcAft>
                <a:spcPts val="0"/>
              </a:spcAft>
              <a:buClr>
                <a:schemeClr val="dk1"/>
              </a:buClr>
              <a:buSzPct val="100000"/>
              <a:buFont typeface="Noto Sans Symbols"/>
              <a:buChar char="■"/>
            </a:pPr>
            <a:r>
              <a:rPr b="0" i="0" lang="en-US" sz="2400" u="none">
                <a:solidFill>
                  <a:schemeClr val="dk1"/>
                </a:solidFill>
                <a:latin typeface="Arial"/>
                <a:ea typeface="Arial"/>
                <a:cs typeface="Arial"/>
                <a:sym typeface="Arial"/>
              </a:rPr>
              <a:t>If any of the following signs appear, report them immediately to the primary health care provider:Faintness, dizziness, or increased weakness Severe headaches or abdominal pain Reddish or brownish urine</a:t>
            </a:r>
          </a:p>
          <a:p>
            <a:pPr indent="-342900" lvl="0" marL="342900" marR="0" rtl="0" algn="l">
              <a:spcBef>
                <a:spcPts val="480"/>
              </a:spcBef>
              <a:spcAft>
                <a:spcPts val="0"/>
              </a:spcAft>
              <a:buClr>
                <a:schemeClr val="dk1"/>
              </a:buClr>
              <a:buSzPct val="100000"/>
              <a:buFont typeface="Noto Sans Symbols"/>
              <a:buNone/>
            </a:pPr>
            <a:r>
              <a:t/>
            </a:r>
            <a:endParaRPr b="0" i="0" sz="2400" u="non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2" name="Shape 282"/>
        <p:cNvGrpSpPr/>
        <p:nvPr/>
      </p:nvGrpSpPr>
      <p:grpSpPr>
        <a:xfrm>
          <a:off x="0" y="0"/>
          <a:ext cx="0" cy="0"/>
          <a:chOff x="0" y="0"/>
          <a:chExt cx="0" cy="0"/>
        </a:xfrm>
      </p:grpSpPr>
      <p:pic>
        <p:nvPicPr>
          <p:cNvPr descr="C:\Users\Al Haitham\Downloads\080210020852e8r1r2hjvpdxkwcsidx.gif" id="283" name="Shape 283"/>
          <p:cNvPicPr preferRelativeResize="0"/>
          <p:nvPr/>
        </p:nvPicPr>
        <p:blipFill rotWithShape="1">
          <a:blip r:embed="rId3">
            <a:alphaModFix/>
          </a:blip>
          <a:srcRect b="0" l="0" r="0" t="0"/>
          <a:stretch/>
        </p:blipFill>
        <p:spPr>
          <a:xfrm>
            <a:off x="0" y="1371600"/>
            <a:ext cx="8991600" cy="5181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sp>
        <p:nvSpPr>
          <p:cNvPr id="182" name="Shape 182"/>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ctr">
              <a:lnSpc>
                <a:spcPct val="100000"/>
              </a:lnSpc>
              <a:spcBef>
                <a:spcPts val="0"/>
              </a:spcBef>
              <a:spcAft>
                <a:spcPts val="0"/>
              </a:spcAft>
              <a:buClr>
                <a:schemeClr val="dk2"/>
              </a:buClr>
              <a:buSzPct val="25000"/>
              <a:buFont typeface="Arial"/>
              <a:buNone/>
            </a:pPr>
            <a:r>
              <a:rPr b="0" i="0" lang="en-US" sz="4400" u="none">
                <a:solidFill>
                  <a:schemeClr val="dk2"/>
                </a:solidFill>
                <a:latin typeface="Arial"/>
                <a:ea typeface="Arial"/>
                <a:cs typeface="Arial"/>
                <a:sym typeface="Arial"/>
              </a:rPr>
              <a:t>Deep Vein thrombosis</a:t>
            </a:r>
          </a:p>
        </p:txBody>
      </p:sp>
      <p:pic>
        <p:nvPicPr>
          <p:cNvPr descr="C:\Users\Al Haitham\Downloads\dvt-2-728.jpg" id="183" name="Shape 183"/>
          <p:cNvPicPr preferRelativeResize="0"/>
          <p:nvPr>
            <p:ph idx="1" type="body"/>
          </p:nvPr>
        </p:nvPicPr>
        <p:blipFill rotWithShape="1">
          <a:blip r:embed="rId3">
            <a:alphaModFix/>
          </a:blip>
          <a:srcRect b="0" l="0" r="0" t="0"/>
          <a:stretch/>
        </p:blipFill>
        <p:spPr>
          <a:xfrm>
            <a:off x="0" y="1676400"/>
            <a:ext cx="9144000" cy="5181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7" name="Shape 187"/>
        <p:cNvGrpSpPr/>
        <p:nvPr/>
      </p:nvGrpSpPr>
      <p:grpSpPr>
        <a:xfrm>
          <a:off x="0" y="0"/>
          <a:ext cx="0" cy="0"/>
          <a:chOff x="0" y="0"/>
          <a:chExt cx="0" cy="0"/>
        </a:xfrm>
      </p:grpSpPr>
      <p:sp>
        <p:nvSpPr>
          <p:cNvPr id="188" name="Shape 188"/>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ctr">
              <a:lnSpc>
                <a:spcPct val="100000"/>
              </a:lnSpc>
              <a:spcBef>
                <a:spcPts val="0"/>
              </a:spcBef>
              <a:spcAft>
                <a:spcPts val="0"/>
              </a:spcAft>
              <a:buClr>
                <a:schemeClr val="dk2"/>
              </a:buClr>
              <a:buSzPct val="25000"/>
              <a:buFont typeface="Arial"/>
              <a:buNone/>
            </a:pPr>
            <a:r>
              <a:rPr b="0" i="0" lang="en-US" sz="4400" u="none">
                <a:solidFill>
                  <a:schemeClr val="dk2"/>
                </a:solidFill>
                <a:latin typeface="Arial"/>
                <a:ea typeface="Arial"/>
                <a:cs typeface="Arial"/>
                <a:sym typeface="Arial"/>
              </a:rPr>
              <a:t>DVT</a:t>
            </a:r>
          </a:p>
        </p:txBody>
      </p:sp>
      <p:sp>
        <p:nvSpPr>
          <p:cNvPr id="189" name="Shape 189"/>
          <p:cNvSpPr txBox="1"/>
          <p:nvPr>
            <p:ph idx="1" type="body"/>
          </p:nvPr>
        </p:nvSpPr>
        <p:spPr>
          <a:xfrm>
            <a:off x="304800" y="1447800"/>
            <a:ext cx="8229600" cy="4648200"/>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dk1"/>
              </a:buClr>
              <a:buSzPct val="100000"/>
              <a:buFont typeface="Arial"/>
              <a:buNone/>
            </a:pPr>
            <a:r>
              <a:t/>
            </a:r>
            <a:endParaRPr sz="3200">
              <a:solidFill>
                <a:schemeClr val="dk1"/>
              </a:solidFill>
              <a:latin typeface="Arial"/>
              <a:ea typeface="Arial"/>
              <a:cs typeface="Arial"/>
              <a:sym typeface="Arial"/>
            </a:endParaRPr>
          </a:p>
        </p:txBody>
      </p:sp>
      <p:sp>
        <p:nvSpPr>
          <p:cNvPr id="190" name="Shape 190"/>
          <p:cNvSpPr txBox="1"/>
          <p:nvPr/>
        </p:nvSpPr>
        <p:spPr>
          <a:xfrm>
            <a:off x="533400" y="1676400"/>
            <a:ext cx="7543800" cy="1754100"/>
          </a:xfrm>
          <a:prstGeom prst="rect">
            <a:avLst/>
          </a:prstGeom>
          <a:noFill/>
          <a:ln>
            <a:noFill/>
          </a:ln>
        </p:spPr>
        <p:txBody>
          <a:bodyPr anchorCtr="0" anchor="t" bIns="45700" lIns="91425" rIns="91425" tIns="45700">
            <a:spAutoFit/>
          </a:bodyPr>
          <a:lstStyle/>
          <a:p>
            <a:pPr indent="0" lvl="0" marL="0" marR="0" rtl="0" algn="l">
              <a:lnSpc>
                <a:spcPct val="100000"/>
              </a:lnSpc>
              <a:spcBef>
                <a:spcPts val="0"/>
              </a:spcBef>
              <a:spcAft>
                <a:spcPts val="0"/>
              </a:spcAft>
              <a:buClr>
                <a:schemeClr val="dk1"/>
              </a:buClr>
              <a:buSzPct val="25000"/>
              <a:buFont typeface="Arial"/>
              <a:buNone/>
            </a:pPr>
            <a:r>
              <a:rPr b="0" i="0" lang="en-US" sz="2700" u="none">
                <a:solidFill>
                  <a:schemeClr val="dk1"/>
                </a:solidFill>
                <a:latin typeface="Arial"/>
                <a:ea typeface="Arial"/>
                <a:cs typeface="Arial"/>
                <a:sym typeface="Arial"/>
              </a:rPr>
              <a:t>Deep vein thrombosis, or deep venous thrombosis (DVT), is the formation of a blood clot (thrombus)  in one of the deep vein, of the body  usually in the legs  </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sp>
        <p:nvSpPr>
          <p:cNvPr id="195" name="Shape 195"/>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ctr">
              <a:lnSpc>
                <a:spcPct val="100000"/>
              </a:lnSpc>
              <a:spcBef>
                <a:spcPts val="0"/>
              </a:spcBef>
              <a:spcAft>
                <a:spcPts val="0"/>
              </a:spcAft>
              <a:buClr>
                <a:schemeClr val="dk2"/>
              </a:buClr>
              <a:buSzPct val="25000"/>
              <a:buFont typeface="Arial"/>
              <a:buNone/>
            </a:pPr>
            <a:r>
              <a:rPr b="1" i="0" lang="en-US" sz="4400" u="none">
                <a:solidFill>
                  <a:schemeClr val="dk2"/>
                </a:solidFill>
                <a:latin typeface="Arial"/>
                <a:ea typeface="Arial"/>
                <a:cs typeface="Arial"/>
                <a:sym typeface="Arial"/>
              </a:rPr>
              <a:t>Causes</a:t>
            </a:r>
            <a:br>
              <a:rPr b="1" i="0" lang="en-US" sz="4400" u="none">
                <a:solidFill>
                  <a:schemeClr val="dk2"/>
                </a:solidFill>
                <a:latin typeface="Arial"/>
                <a:ea typeface="Arial"/>
                <a:cs typeface="Arial"/>
                <a:sym typeface="Arial"/>
              </a:rPr>
            </a:br>
          </a:p>
        </p:txBody>
      </p:sp>
      <p:sp>
        <p:nvSpPr>
          <p:cNvPr id="196" name="Shape 196"/>
          <p:cNvSpPr txBox="1"/>
          <p:nvPr>
            <p:ph idx="1" type="body"/>
          </p:nvPr>
        </p:nvSpPr>
        <p:spPr>
          <a:xfrm>
            <a:off x="457200" y="1600200"/>
            <a:ext cx="8229600" cy="45261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Arial"/>
              <a:buChar char="•"/>
            </a:pPr>
            <a:r>
              <a:rPr b="0" i="0" lang="en-US" sz="3200" u="none">
                <a:solidFill>
                  <a:schemeClr val="dk1"/>
                </a:solidFill>
                <a:latin typeface="Arial"/>
                <a:ea typeface="Arial"/>
                <a:cs typeface="Arial"/>
                <a:sym typeface="Arial"/>
              </a:rPr>
              <a:t>Deep vein thrombosis occurs when a blood clot forms in the veins that are deep in your body, often in your legs. Blood clots can be caused by anything that prevents your blood from circulating normally or clotting properly.</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0" name="Shape 200"/>
        <p:cNvGrpSpPr/>
        <p:nvPr/>
      </p:nvGrpSpPr>
      <p:grpSpPr>
        <a:xfrm>
          <a:off x="0" y="0"/>
          <a:ext cx="0" cy="0"/>
          <a:chOff x="0" y="0"/>
          <a:chExt cx="0" cy="0"/>
        </a:xfrm>
      </p:grpSpPr>
      <p:pic>
        <p:nvPicPr>
          <p:cNvPr descr="C:\Users\Al Haitham\Downloads\dvt-19-728.jpg" id="201" name="Shape 201"/>
          <p:cNvPicPr preferRelativeResize="0"/>
          <p:nvPr/>
        </p:nvPicPr>
        <p:blipFill rotWithShape="1">
          <a:blip r:embed="rId3">
            <a:alphaModFix/>
          </a:blip>
          <a:srcRect b="0" l="0" r="0" t="0"/>
          <a:stretch/>
        </p:blipFill>
        <p:spPr>
          <a:xfrm>
            <a:off x="0" y="304800"/>
            <a:ext cx="9144000" cy="6324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6" name="Shape 206"/>
        <p:cNvGrpSpPr/>
        <p:nvPr/>
      </p:nvGrpSpPr>
      <p:grpSpPr>
        <a:xfrm>
          <a:off x="0" y="0"/>
          <a:ext cx="0" cy="0"/>
          <a:chOff x="0" y="0"/>
          <a:chExt cx="0" cy="0"/>
        </a:xfrm>
      </p:grpSpPr>
      <p:sp>
        <p:nvSpPr>
          <p:cNvPr id="207" name="Shape 207"/>
          <p:cNvSpPr/>
          <p:nvPr/>
        </p:nvSpPr>
        <p:spPr>
          <a:xfrm>
            <a:off x="628650" y="266700"/>
            <a:ext cx="7886700" cy="760500"/>
          </a:xfrm>
          <a:prstGeom prst="roundRect">
            <a:avLst>
              <a:gd fmla="val ١٦٦٦٧" name="adj"/>
            </a:avLst>
          </a:prstGeom>
          <a:noFill/>
          <a:ln>
            <a:noFill/>
          </a:ln>
        </p:spPr>
        <p:txBody>
          <a:bodyPr anchorCtr="0" anchor="b" bIns="45700" lIns="91425" rIns="91425" tIns="45700">
            <a:spAutoFit/>
          </a:bodyPr>
          <a:lstStyle/>
          <a:p>
            <a:pPr indent="0" lvl="0" marL="0" marR="0" rtl="0" algn="ctr">
              <a:lnSpc>
                <a:spcPct val="90000"/>
              </a:lnSpc>
              <a:spcBef>
                <a:spcPts val="0"/>
              </a:spcBef>
              <a:spcAft>
                <a:spcPts val="0"/>
              </a:spcAft>
              <a:buClr>
                <a:schemeClr val="dk1"/>
              </a:buClr>
              <a:buSzPct val="25000"/>
              <a:buFont typeface="Arial"/>
              <a:buNone/>
            </a:pPr>
            <a:r>
              <a:rPr b="1" i="0" lang="en-US" sz="4400" u="none">
                <a:solidFill>
                  <a:schemeClr val="dk1"/>
                </a:solidFill>
                <a:latin typeface="Arial"/>
                <a:ea typeface="Arial"/>
                <a:cs typeface="Arial"/>
                <a:sym typeface="Arial"/>
              </a:rPr>
              <a:t>Risk Factors for DVT</a:t>
            </a:r>
          </a:p>
        </p:txBody>
      </p:sp>
      <p:sp>
        <p:nvSpPr>
          <p:cNvPr id="208" name="Shape 208"/>
          <p:cNvSpPr txBox="1"/>
          <p:nvPr/>
        </p:nvSpPr>
        <p:spPr>
          <a:xfrm>
            <a:off x="762000" y="1371600"/>
            <a:ext cx="7696200" cy="8402700"/>
          </a:xfrm>
          <a:prstGeom prst="rect">
            <a:avLst/>
          </a:prstGeom>
          <a:noFill/>
          <a:ln>
            <a:noFill/>
          </a:ln>
        </p:spPr>
        <p:txBody>
          <a:bodyPr anchorCtr="0" anchor="t" bIns="45700" lIns="91425" rIns="91425" tIns="45700">
            <a:spAutoFit/>
          </a:bodyPr>
          <a:lstStyle/>
          <a:p>
            <a:pPr indent="0" lvl="0" marL="0" marR="0" rtl="0" algn="l">
              <a:lnSpc>
                <a:spcPct val="100000"/>
              </a:lnSpc>
              <a:spcBef>
                <a:spcPts val="0"/>
              </a:spcBef>
              <a:spcAft>
                <a:spcPts val="0"/>
              </a:spcAft>
              <a:buClr>
                <a:schemeClr val="dk1"/>
              </a:buClr>
              <a:buSzPct val="100000"/>
              <a:buFont typeface="Noto Sans Symbols"/>
              <a:buChar char="▪"/>
            </a:pPr>
            <a:r>
              <a:rPr b="1" i="0" lang="en-US" sz="2700" u="none">
                <a:solidFill>
                  <a:schemeClr val="dk1"/>
                </a:solidFill>
                <a:latin typeface="Arial"/>
                <a:ea typeface="Arial"/>
                <a:cs typeface="Arial"/>
                <a:sym typeface="Arial"/>
              </a:rPr>
              <a:t>Inheriting a blood-clotting disorder.</a:t>
            </a:r>
            <a:r>
              <a:rPr b="0" i="0" lang="en-US" sz="2700" u="none">
                <a:solidFill>
                  <a:schemeClr val="dk1"/>
                </a:solidFill>
                <a:latin typeface="Arial"/>
                <a:ea typeface="Arial"/>
                <a:cs typeface="Arial"/>
                <a:sym typeface="Arial"/>
              </a:rPr>
              <a:t> Some people inherit a disorder that makes their blood clot more easily. This inherited condition may not cause problems unless combined with one or more other risk factors</a:t>
            </a:r>
          </a:p>
          <a:p>
            <a:pPr indent="0" lvl="0" marL="0" marR="0" rtl="0" algn="l">
              <a:lnSpc>
                <a:spcPct val="100000"/>
              </a:lnSpc>
              <a:spcBef>
                <a:spcPts val="0"/>
              </a:spcBef>
              <a:spcAft>
                <a:spcPts val="0"/>
              </a:spcAft>
              <a:buClr>
                <a:schemeClr val="dk1"/>
              </a:buClr>
              <a:buSzPct val="100000"/>
              <a:buFont typeface="Noto Sans Symbols"/>
              <a:buChar char="▪"/>
            </a:pPr>
            <a:r>
              <a:rPr b="1" i="0" lang="en-US" sz="2700" u="none">
                <a:solidFill>
                  <a:schemeClr val="dk1"/>
                </a:solidFill>
                <a:latin typeface="Arial"/>
                <a:ea typeface="Arial"/>
                <a:cs typeface="Arial"/>
                <a:sym typeface="Arial"/>
              </a:rPr>
              <a:t>Prolonged bed rest, such as during a long hospital stay, or paralysis.</a:t>
            </a:r>
            <a:r>
              <a:rPr b="0" i="0" lang="en-US" sz="2700" u="none">
                <a:solidFill>
                  <a:schemeClr val="dk1"/>
                </a:solidFill>
                <a:latin typeface="Arial"/>
                <a:ea typeface="Arial"/>
                <a:cs typeface="Arial"/>
                <a:sym typeface="Arial"/>
              </a:rPr>
              <a:t> When your legs remain still for long periods, your calf muscles don't contract to help blood circulate, which can increase the risk of blood clots</a:t>
            </a:r>
          </a:p>
          <a:p>
            <a:pPr indent="0" lvl="0" marL="0" marR="0" rtl="0" algn="l">
              <a:lnSpc>
                <a:spcPct val="100000"/>
              </a:lnSpc>
              <a:spcBef>
                <a:spcPts val="0"/>
              </a:spcBef>
              <a:spcAft>
                <a:spcPts val="0"/>
              </a:spcAft>
              <a:buClr>
                <a:schemeClr val="dk1"/>
              </a:buClr>
              <a:buSzPct val="100000"/>
              <a:buFont typeface="Noto Sans Symbols"/>
              <a:buChar char="▪"/>
            </a:pPr>
            <a:r>
              <a:rPr b="1" i="0" lang="en-US" sz="2700" u="none">
                <a:solidFill>
                  <a:schemeClr val="dk1"/>
                </a:solidFill>
                <a:latin typeface="Arial"/>
                <a:ea typeface="Arial"/>
                <a:cs typeface="Arial"/>
                <a:sym typeface="Arial"/>
              </a:rPr>
              <a:t>Injury or surgery.</a:t>
            </a:r>
            <a:r>
              <a:rPr b="0" i="0" lang="en-US" sz="2700" u="none">
                <a:solidFill>
                  <a:schemeClr val="dk1"/>
                </a:solidFill>
                <a:latin typeface="Arial"/>
                <a:ea typeface="Arial"/>
                <a:cs typeface="Arial"/>
                <a:sym typeface="Arial"/>
              </a:rPr>
              <a:t> Injury to your veins or surgery can increase the risk of blood clots</a:t>
            </a:r>
          </a:p>
          <a:p>
            <a:pPr indent="0" lvl="0" marL="0" marR="0" rtl="0" algn="l">
              <a:lnSpc>
                <a:spcPct val="100000"/>
              </a:lnSpc>
              <a:spcBef>
                <a:spcPts val="0"/>
              </a:spcBef>
              <a:spcAft>
                <a:spcPts val="0"/>
              </a:spcAft>
              <a:buClr>
                <a:schemeClr val="dk1"/>
              </a:buClr>
              <a:buFont typeface="Noto Sans Symbols"/>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Noto Sans Symbols"/>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Noto Sans Symbols"/>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Noto Sans Symbols"/>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Noto Sans Symbols"/>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Noto Sans Symbols"/>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Noto Sans Symbols"/>
              <a:buNone/>
            </a:pPr>
            <a:r>
              <a:t/>
            </a:r>
            <a:endParaRPr b="0" i="0" sz="2700" u="non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2700" u="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sp>
        <p:nvSpPr>
          <p:cNvPr id="214" name="Shape 214"/>
          <p:cNvSpPr txBox="1"/>
          <p:nvPr/>
        </p:nvSpPr>
        <p:spPr>
          <a:xfrm>
            <a:off x="990600" y="1752600"/>
            <a:ext cx="7848600" cy="3352800"/>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dk1"/>
              </a:buClr>
              <a:buFont typeface="Arial"/>
              <a:buNone/>
            </a:pPr>
            <a:r>
              <a:t/>
            </a:r>
            <a:endParaRPr b="0" i="0" sz="2800" u="none">
              <a:solidFill>
                <a:schemeClr val="dk1"/>
              </a:solidFill>
              <a:latin typeface="Arial"/>
              <a:ea typeface="Arial"/>
              <a:cs typeface="Arial"/>
              <a:sym typeface="Arial"/>
            </a:endParaRPr>
          </a:p>
          <a:p>
            <a:pPr indent="-342900" lvl="0" marL="342900" marR="0" rtl="0" algn="l">
              <a:lnSpc>
                <a:spcPct val="90000"/>
              </a:lnSpc>
              <a:spcBef>
                <a:spcPts val="400"/>
              </a:spcBef>
              <a:spcAft>
                <a:spcPts val="0"/>
              </a:spcAft>
              <a:buClr>
                <a:schemeClr val="dk1"/>
              </a:buClr>
              <a:buSzPct val="25000"/>
              <a:buFont typeface="Arial"/>
              <a:buNone/>
            </a:pPr>
            <a:r>
              <a:rPr b="0" i="0" lang="en-US" sz="2000" u="none">
                <a:solidFill>
                  <a:schemeClr val="dk1"/>
                </a:solidFill>
                <a:latin typeface="Arial"/>
                <a:ea typeface="Arial"/>
                <a:cs typeface="Arial"/>
                <a:sym typeface="Arial"/>
              </a:rPr>
              <a:t> </a:t>
            </a:r>
          </a:p>
        </p:txBody>
      </p:sp>
      <p:sp>
        <p:nvSpPr>
          <p:cNvPr id="215" name="Shape 215"/>
          <p:cNvSpPr/>
          <p:nvPr/>
        </p:nvSpPr>
        <p:spPr>
          <a:xfrm>
            <a:off x="628650" y="266700"/>
            <a:ext cx="7886700" cy="760500"/>
          </a:xfrm>
          <a:prstGeom prst="roundRect">
            <a:avLst>
              <a:gd fmla="val ١٦٦٦٧" name="adj"/>
            </a:avLst>
          </a:prstGeom>
          <a:noFill/>
          <a:ln>
            <a:noFill/>
          </a:ln>
        </p:spPr>
        <p:txBody>
          <a:bodyPr anchorCtr="0" anchor="b" bIns="45700" lIns="91425" rIns="91425" tIns="45700">
            <a:spAutoFit/>
          </a:bodyPr>
          <a:lstStyle/>
          <a:p>
            <a:pPr indent="0" lvl="0" marL="0" marR="0" rtl="0" algn="ctr">
              <a:lnSpc>
                <a:spcPct val="90000"/>
              </a:lnSpc>
              <a:spcBef>
                <a:spcPts val="0"/>
              </a:spcBef>
              <a:spcAft>
                <a:spcPts val="0"/>
              </a:spcAft>
              <a:buClr>
                <a:schemeClr val="dk1"/>
              </a:buClr>
              <a:buSzPct val="25000"/>
              <a:buFont typeface="Arial"/>
              <a:buNone/>
            </a:pPr>
            <a:r>
              <a:rPr b="1" i="0" lang="en-US" sz="4400" u="none">
                <a:solidFill>
                  <a:schemeClr val="dk1"/>
                </a:solidFill>
                <a:latin typeface="Arial"/>
                <a:ea typeface="Arial"/>
                <a:cs typeface="Arial"/>
                <a:sym typeface="Arial"/>
              </a:rPr>
              <a:t>Risk Factors for DVT</a:t>
            </a:r>
          </a:p>
        </p:txBody>
      </p:sp>
      <p:sp>
        <p:nvSpPr>
          <p:cNvPr id="216" name="Shape 216"/>
          <p:cNvSpPr txBox="1"/>
          <p:nvPr/>
        </p:nvSpPr>
        <p:spPr>
          <a:xfrm>
            <a:off x="0" y="1304925"/>
            <a:ext cx="8915400" cy="7986600"/>
          </a:xfrm>
          <a:prstGeom prst="rect">
            <a:avLst/>
          </a:prstGeom>
          <a:noFill/>
          <a:ln>
            <a:noFill/>
          </a:ln>
        </p:spPr>
        <p:txBody>
          <a:bodyPr anchorCtr="0" anchor="t" bIns="45700" lIns="91425" rIns="91425" tIns="45700">
            <a:spAutoFit/>
          </a:bodyPr>
          <a:lstStyle/>
          <a:p>
            <a:pPr indent="0" lvl="0" marL="0" marR="0" rtl="0" algn="l">
              <a:lnSpc>
                <a:spcPct val="100000"/>
              </a:lnSpc>
              <a:spcBef>
                <a:spcPts val="0"/>
              </a:spcBef>
              <a:spcAft>
                <a:spcPts val="0"/>
              </a:spcAft>
              <a:buClr>
                <a:schemeClr val="dk1"/>
              </a:buClr>
              <a:buSzPct val="100000"/>
              <a:buFont typeface="Arial"/>
              <a:buChar char="•"/>
            </a:pPr>
            <a:r>
              <a:rPr b="1" i="0" lang="en-US" sz="2700" u="none">
                <a:solidFill>
                  <a:schemeClr val="dk1"/>
                </a:solidFill>
                <a:latin typeface="Arial"/>
                <a:ea typeface="Arial"/>
                <a:cs typeface="Arial"/>
                <a:sym typeface="Arial"/>
              </a:rPr>
              <a:t>Pregnancy.</a:t>
            </a:r>
            <a:r>
              <a:rPr b="0" i="0" lang="en-US" sz="2700" u="none">
                <a:solidFill>
                  <a:schemeClr val="dk1"/>
                </a:solidFill>
                <a:latin typeface="Arial"/>
                <a:ea typeface="Arial"/>
                <a:cs typeface="Arial"/>
                <a:sym typeface="Arial"/>
              </a:rPr>
              <a:t> Pregnancy increases the pressure in the veins in your pelvis and legs. Women with an inherited clotting disorder are especially at risk. The risk of blood clots from pregnancy can continue for up to six weeks after you have your baby</a:t>
            </a:r>
          </a:p>
          <a:p>
            <a:pPr indent="0" lvl="0" marL="0" marR="0" rtl="0" algn="l">
              <a:lnSpc>
                <a:spcPct val="100000"/>
              </a:lnSpc>
              <a:spcBef>
                <a:spcPts val="0"/>
              </a:spcBef>
              <a:spcAft>
                <a:spcPts val="0"/>
              </a:spcAft>
              <a:buClr>
                <a:schemeClr val="dk1"/>
              </a:buClr>
              <a:buSzPct val="100000"/>
              <a:buFont typeface="Arial"/>
              <a:buChar char="•"/>
            </a:pPr>
            <a:r>
              <a:rPr b="1" i="0" lang="en-US" sz="2700" u="none">
                <a:solidFill>
                  <a:schemeClr val="dk1"/>
                </a:solidFill>
                <a:latin typeface="Arial"/>
                <a:ea typeface="Arial"/>
                <a:cs typeface="Arial"/>
                <a:sym typeface="Arial"/>
              </a:rPr>
              <a:t>Birth control pills or hormone replacement therapy.</a:t>
            </a:r>
            <a:r>
              <a:rPr b="0" i="0" lang="en-US" sz="2700" u="none">
                <a:solidFill>
                  <a:schemeClr val="dk1"/>
                </a:solidFill>
                <a:latin typeface="Arial"/>
                <a:ea typeface="Arial"/>
                <a:cs typeface="Arial"/>
                <a:sym typeface="Arial"/>
              </a:rPr>
              <a:t> Birth control pills (oral contraceptives) and hormone replacement therapy both can increase your blood's ability to clot.</a:t>
            </a:r>
          </a:p>
          <a:p>
            <a:pPr indent="0" lvl="0" marL="0" marR="0" rtl="0" algn="l">
              <a:lnSpc>
                <a:spcPct val="100000"/>
              </a:lnSpc>
              <a:spcBef>
                <a:spcPts val="0"/>
              </a:spcBef>
              <a:spcAft>
                <a:spcPts val="0"/>
              </a:spcAft>
              <a:buClr>
                <a:schemeClr val="dk1"/>
              </a:buClr>
              <a:buSzPct val="100000"/>
              <a:buFont typeface="Arial"/>
              <a:buChar char="•"/>
            </a:pPr>
            <a:r>
              <a:rPr b="1" i="0" lang="en-US" sz="2700" u="none">
                <a:solidFill>
                  <a:schemeClr val="dk1"/>
                </a:solidFill>
                <a:latin typeface="Arial"/>
                <a:ea typeface="Arial"/>
                <a:cs typeface="Arial"/>
                <a:sym typeface="Arial"/>
              </a:rPr>
              <a:t>Being overweight or obese.</a:t>
            </a:r>
            <a:r>
              <a:rPr b="0" i="0" lang="en-US" sz="2700" u="none">
                <a:solidFill>
                  <a:schemeClr val="dk1"/>
                </a:solidFill>
                <a:latin typeface="Arial"/>
                <a:ea typeface="Arial"/>
                <a:cs typeface="Arial"/>
                <a:sym typeface="Arial"/>
              </a:rPr>
              <a:t> Being overweight increases the pressure in the veins in your pelvis and legs</a:t>
            </a:r>
          </a:p>
          <a:p>
            <a:pPr indent="0" lvl="0" marL="0" marR="0" rtl="0" algn="l">
              <a:lnSpc>
                <a:spcPct val="100000"/>
              </a:lnSpc>
              <a:spcBef>
                <a:spcPts val="0"/>
              </a:spcBef>
              <a:spcAft>
                <a:spcPts val="0"/>
              </a:spcAft>
              <a:buClr>
                <a:schemeClr val="dk1"/>
              </a:buClr>
              <a:buFont typeface="Arial"/>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Arial"/>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Arial"/>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Arial"/>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Arial"/>
              <a:buNone/>
            </a:pPr>
            <a:r>
              <a:t/>
            </a:r>
            <a:endParaRPr b="0" i="0" sz="27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Font typeface="Arial"/>
              <a:buNone/>
            </a:pPr>
            <a:r>
              <a:t/>
            </a:r>
            <a:endParaRPr b="0" i="0" sz="2700" u="non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t/>
            </a:r>
            <a:endParaRPr b="0" i="0" sz="2700" u="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sp>
        <p:nvSpPr>
          <p:cNvPr id="221" name="Shape 221"/>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l">
              <a:lnSpc>
                <a:spcPct val="100000"/>
              </a:lnSpc>
              <a:spcBef>
                <a:spcPts val="0"/>
              </a:spcBef>
              <a:spcAft>
                <a:spcPts val="0"/>
              </a:spcAft>
              <a:buClr>
                <a:schemeClr val="dk1"/>
              </a:buClr>
              <a:buSzPct val="25000"/>
              <a:buFont typeface="Arial"/>
              <a:buNone/>
            </a:pPr>
            <a:r>
              <a:rPr b="1" i="0" lang="en-US" sz="4400" u="none">
                <a:solidFill>
                  <a:schemeClr val="dk1"/>
                </a:solidFill>
                <a:latin typeface="Arial"/>
                <a:ea typeface="Arial"/>
                <a:cs typeface="Arial"/>
                <a:sym typeface="Arial"/>
              </a:rPr>
              <a:t>Risk Factors for DVT</a:t>
            </a:r>
            <a:br>
              <a:rPr b="1" i="0" lang="en-US" sz="4400" u="none">
                <a:solidFill>
                  <a:schemeClr val="dk1"/>
                </a:solidFill>
                <a:latin typeface="Arial"/>
                <a:ea typeface="Arial"/>
                <a:cs typeface="Arial"/>
                <a:sym typeface="Arial"/>
              </a:rPr>
            </a:br>
          </a:p>
        </p:txBody>
      </p:sp>
      <p:sp>
        <p:nvSpPr>
          <p:cNvPr id="222" name="Shape 222"/>
          <p:cNvSpPr txBox="1"/>
          <p:nvPr>
            <p:ph idx="1" type="body"/>
          </p:nvPr>
        </p:nvSpPr>
        <p:spPr>
          <a:xfrm>
            <a:off x="457200" y="1600200"/>
            <a:ext cx="8229600" cy="45261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Noto Sans Symbols"/>
              <a:buChar char="■"/>
            </a:pPr>
            <a:r>
              <a:rPr b="1" i="0" lang="en-US" sz="3200" u="none" cap="none" strike="noStrike">
                <a:solidFill>
                  <a:schemeClr val="dk1"/>
                </a:solidFill>
                <a:latin typeface="Arial"/>
                <a:ea typeface="Arial"/>
                <a:cs typeface="Arial"/>
                <a:sym typeface="Arial"/>
              </a:rPr>
              <a:t>Smoking.</a:t>
            </a:r>
            <a:r>
              <a:rPr b="0" i="0" lang="en-US" sz="2800" u="none" cap="none" strike="noStrike">
                <a:solidFill>
                  <a:schemeClr val="dk1"/>
                </a:solidFill>
                <a:latin typeface="Arial"/>
                <a:ea typeface="Arial"/>
                <a:cs typeface="Arial"/>
                <a:sym typeface="Arial"/>
              </a:rPr>
              <a:t> Smoking affects blood clotting and circulation, which can increase your risk of DVT.</a:t>
            </a:r>
          </a:p>
          <a:p>
            <a:pPr indent="-342900" lvl="0" marL="342900" marR="0" rtl="0" algn="l">
              <a:lnSpc>
                <a:spcPct val="100000"/>
              </a:lnSpc>
              <a:spcBef>
                <a:spcPts val="640"/>
              </a:spcBef>
              <a:spcAft>
                <a:spcPts val="0"/>
              </a:spcAft>
              <a:buClr>
                <a:schemeClr val="dk1"/>
              </a:buClr>
              <a:buSzPct val="100000"/>
              <a:buFont typeface="Noto Sans Symbols"/>
              <a:buChar char="■"/>
            </a:pPr>
            <a:r>
              <a:rPr b="1" i="0" lang="en-US" sz="3200" u="none" cap="none" strike="noStrike">
                <a:solidFill>
                  <a:schemeClr val="dk1"/>
                </a:solidFill>
                <a:latin typeface="Arial"/>
                <a:ea typeface="Arial"/>
                <a:cs typeface="Arial"/>
                <a:sym typeface="Arial"/>
              </a:rPr>
              <a:t>Cancer.</a:t>
            </a:r>
            <a:r>
              <a:rPr b="0" i="0" lang="en-US" sz="2800" u="none" cap="none" strike="noStrike">
                <a:solidFill>
                  <a:schemeClr val="dk1"/>
                </a:solidFill>
                <a:latin typeface="Arial"/>
                <a:ea typeface="Arial"/>
                <a:cs typeface="Arial"/>
                <a:sym typeface="Arial"/>
              </a:rPr>
              <a:t> Some forms of cancer increase the amount of substances in your blood that cause your blood to clot. Some forms of cancer treatment also increase the risk of blood clots.</a:t>
            </a:r>
          </a:p>
          <a:p>
            <a:pPr indent="-342900" lvl="0" marL="342900" marR="0" rtl="0" algn="l">
              <a:lnSpc>
                <a:spcPct val="100000"/>
              </a:lnSpc>
              <a:spcBef>
                <a:spcPts val="640"/>
              </a:spcBef>
              <a:spcAft>
                <a:spcPts val="0"/>
              </a:spcAft>
              <a:buClr>
                <a:schemeClr val="dk1"/>
              </a:buClr>
              <a:buSzPct val="100000"/>
              <a:buFont typeface="Noto Sans Symbols"/>
              <a:buChar char="■"/>
            </a:pPr>
            <a:r>
              <a:rPr b="1" i="0" lang="en-US" sz="3200" u="none" cap="none" strike="noStrike">
                <a:solidFill>
                  <a:schemeClr val="dk1"/>
                </a:solidFill>
                <a:latin typeface="Arial"/>
                <a:ea typeface="Arial"/>
                <a:cs typeface="Arial"/>
                <a:sym typeface="Arial"/>
              </a:rPr>
              <a:t>Heart failure.</a:t>
            </a:r>
            <a:r>
              <a:rPr b="0" i="0" lang="en-US" sz="3200" u="none" cap="none" strike="noStrike">
                <a:solidFill>
                  <a:schemeClr val="dk1"/>
                </a:solidFill>
                <a:latin typeface="Arial"/>
                <a:ea typeface="Arial"/>
                <a:cs typeface="Arial"/>
                <a:sym typeface="Arial"/>
              </a:rPr>
              <a:t> </a:t>
            </a:r>
            <a:r>
              <a:rPr b="0" i="0" lang="en-US" sz="2800" u="none" cap="none" strike="noStrike">
                <a:solidFill>
                  <a:schemeClr val="dk1"/>
                </a:solidFill>
                <a:latin typeface="Arial"/>
                <a:ea typeface="Arial"/>
                <a:cs typeface="Arial"/>
                <a:sym typeface="Arial"/>
              </a:rPr>
              <a:t>People with heart failure have a greater risk of DVT and pulmonary embolism. Because people with heart failure already have limited heart and lung function</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sp>
        <p:nvSpPr>
          <p:cNvPr id="227" name="Shape 227"/>
          <p:cNvSpPr txBox="1"/>
          <p:nvPr>
            <p:ph type="title"/>
          </p:nvPr>
        </p:nvSpPr>
        <p:spPr>
          <a:xfrm>
            <a:off x="457200" y="274636"/>
            <a:ext cx="8229600" cy="1143000"/>
          </a:xfrm>
          <a:prstGeom prst="rect">
            <a:avLst/>
          </a:prstGeom>
          <a:noFill/>
          <a:ln>
            <a:noFill/>
          </a:ln>
        </p:spPr>
        <p:txBody>
          <a:bodyPr anchorCtr="0" anchor="ctr" bIns="45700" lIns="91425" rIns="91425" tIns="45700">
            <a:noAutofit/>
          </a:bodyPr>
          <a:lstStyle/>
          <a:p>
            <a:pPr indent="0" lvl="0" marL="0" rtl="0" algn="l">
              <a:lnSpc>
                <a:spcPct val="100000"/>
              </a:lnSpc>
              <a:spcBef>
                <a:spcPts val="0"/>
              </a:spcBef>
              <a:spcAft>
                <a:spcPts val="0"/>
              </a:spcAft>
              <a:buClr>
                <a:schemeClr val="dk1"/>
              </a:buClr>
              <a:buSzPct val="25000"/>
              <a:buFont typeface="Arial"/>
              <a:buNone/>
            </a:pPr>
            <a:r>
              <a:rPr b="1" i="0" lang="en-US" sz="4400" u="none">
                <a:solidFill>
                  <a:schemeClr val="dk1"/>
                </a:solidFill>
                <a:latin typeface="Arial"/>
                <a:ea typeface="Arial"/>
                <a:cs typeface="Arial"/>
                <a:sym typeface="Arial"/>
              </a:rPr>
              <a:t>Risk Factors for DVT</a:t>
            </a:r>
            <a:br>
              <a:rPr b="1" i="0" lang="en-US" sz="4400" u="none">
                <a:solidFill>
                  <a:schemeClr val="dk1"/>
                </a:solidFill>
                <a:latin typeface="Arial"/>
                <a:ea typeface="Arial"/>
                <a:cs typeface="Arial"/>
                <a:sym typeface="Arial"/>
              </a:rPr>
            </a:br>
          </a:p>
        </p:txBody>
      </p:sp>
      <p:sp>
        <p:nvSpPr>
          <p:cNvPr id="228" name="Shape 228"/>
          <p:cNvSpPr txBox="1"/>
          <p:nvPr>
            <p:ph idx="1" type="body"/>
          </p:nvPr>
        </p:nvSpPr>
        <p:spPr>
          <a:xfrm>
            <a:off x="457200" y="1524000"/>
            <a:ext cx="8229600" cy="49071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100000"/>
              <a:buFont typeface="Noto Sans Symbols"/>
              <a:buChar char="■"/>
            </a:pPr>
            <a:r>
              <a:rPr b="1" i="0" lang="en-US" sz="3200" u="none" cap="none" strike="noStrike">
                <a:solidFill>
                  <a:schemeClr val="dk1"/>
                </a:solidFill>
                <a:latin typeface="Arial"/>
                <a:ea typeface="Arial"/>
                <a:cs typeface="Arial"/>
                <a:sym typeface="Arial"/>
              </a:rPr>
              <a:t>A personal or family history of deep vein thrombosis or pulmonary embolism (PE).</a:t>
            </a:r>
            <a:r>
              <a:rPr b="0" i="0" lang="en-US" sz="2800" u="none" cap="none" strike="noStrike">
                <a:solidFill>
                  <a:schemeClr val="dk1"/>
                </a:solidFill>
                <a:latin typeface="Arial"/>
                <a:ea typeface="Arial"/>
                <a:cs typeface="Arial"/>
                <a:sym typeface="Arial"/>
              </a:rPr>
              <a:t> If you or someone in your family has had DVT or PE before, you're more likely to develop DVT.</a:t>
            </a:r>
          </a:p>
          <a:p>
            <a:pPr indent="-342900" lvl="0" marL="342900" marR="0" rtl="0" algn="l">
              <a:lnSpc>
                <a:spcPct val="100000"/>
              </a:lnSpc>
              <a:spcBef>
                <a:spcPts val="640"/>
              </a:spcBef>
              <a:spcAft>
                <a:spcPts val="0"/>
              </a:spcAft>
              <a:buClr>
                <a:schemeClr val="dk1"/>
              </a:buClr>
              <a:buSzPct val="100000"/>
              <a:buFont typeface="Noto Sans Symbols"/>
              <a:buChar char="■"/>
            </a:pPr>
            <a:r>
              <a:rPr b="1" i="0" lang="en-US" sz="3200" u="none" cap="none" strike="noStrike">
                <a:solidFill>
                  <a:schemeClr val="dk1"/>
                </a:solidFill>
                <a:latin typeface="Arial"/>
                <a:ea typeface="Arial"/>
                <a:cs typeface="Arial"/>
                <a:sym typeface="Arial"/>
              </a:rPr>
              <a:t>Age.</a:t>
            </a:r>
            <a:r>
              <a:rPr b="0" i="0" lang="en-US" sz="2800" u="none" cap="none" strike="noStrike">
                <a:solidFill>
                  <a:schemeClr val="dk1"/>
                </a:solidFill>
                <a:latin typeface="Arial"/>
                <a:ea typeface="Arial"/>
                <a:cs typeface="Arial"/>
                <a:sym typeface="Arial"/>
              </a:rPr>
              <a:t> Being over age 60 increases your risk of DVT, though it can occur at any age.</a:t>
            </a:r>
          </a:p>
          <a:p>
            <a:pPr indent="-342900" lvl="0" marL="342900" marR="0" rtl="0" algn="l">
              <a:lnSpc>
                <a:spcPct val="100000"/>
              </a:lnSpc>
              <a:spcBef>
                <a:spcPts val="640"/>
              </a:spcBef>
              <a:spcAft>
                <a:spcPts val="0"/>
              </a:spcAft>
              <a:buClr>
                <a:schemeClr val="dk1"/>
              </a:buClr>
              <a:buSzPct val="100000"/>
              <a:buFont typeface="Noto Sans Symbols"/>
              <a:buChar char="■"/>
            </a:pPr>
            <a:r>
              <a:rPr b="1" i="0" lang="en-US" sz="3200" u="none" cap="none" strike="noStrike">
                <a:solidFill>
                  <a:schemeClr val="dk1"/>
                </a:solidFill>
                <a:latin typeface="Arial"/>
                <a:ea typeface="Arial"/>
                <a:cs typeface="Arial"/>
                <a:sym typeface="Arial"/>
              </a:rPr>
              <a:t>Sitting for long periods of time, such as when driving or flying.</a:t>
            </a:r>
            <a:r>
              <a:rPr b="0" i="0" lang="en-US" sz="2800" u="none" cap="none" strike="noStrike">
                <a:solidFill>
                  <a:schemeClr val="dk1"/>
                </a:solidFill>
                <a:latin typeface="Arial"/>
                <a:ea typeface="Arial"/>
                <a:cs typeface="Arial"/>
                <a:sym typeface="Arial"/>
              </a:rPr>
              <a:t> When your legs remain still for many hours</a:t>
            </a:r>
          </a:p>
        </p:txBody>
      </p:sp>
    </p:spTree>
  </p:cSld>
  <p:clrMapOvr>
    <a:masterClrMapping/>
  </p:clrMapOvr>
</p:sld>
</file>

<file path=ppt/theme/theme1.xml><?xml version="1.0" encoding="utf-8"?>
<a:theme xmlns:a="http://schemas.openxmlformats.org/drawingml/2006/main" xmlns:r="http://schemas.openxmlformats.org/officeDocument/2006/relationships" name="2_Blends">
  <a:themeElements>
    <a:clrScheme name="1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Blends">
  <a:themeElements>
    <a:clrScheme name="1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