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D1781-668F-D90D-90C8-B8D3D7537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3E8D9-F7FE-975A-57A9-A8302C991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E36BF-A2E5-06F2-337E-01EDEBF45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33B92-6635-A904-111A-E56E337E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ED2C4-E6E3-A364-7533-C59B740E7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9487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3B40E-F86D-4DFE-68E9-C65D0DD3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A92CC-6B6B-95E6-2698-15FB21037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78E57-67C6-4489-A227-B17E8F197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1E97F-A5BB-717F-C6D5-B97E36B84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1ACB1-F08F-04B0-9B3A-7E25D8C40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33728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2E6ADF-0628-642C-6C2F-2C19359E9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4BFBF2-3185-9CD1-95CB-90D51061F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F3F6D-9BBD-CAC9-A3A2-1C881835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8785F-3263-118E-493B-497AF43E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F7976-099C-FAD0-B00A-E0772E9CE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29591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8CC02-DC51-D545-65A6-F98BC5D0C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F05D8-D242-7706-2BB4-700F3EB15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86114-A375-1C79-F402-83C336649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6A711-87B9-17CF-E005-5691E801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ED651-5A1C-E50C-6D3C-E3E028C61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0278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A6F58-A9A5-22E3-2511-2AAA3B43D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13F6D-4EB7-7F39-0421-561AABC73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140B9-0838-153F-F981-12D2EF292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7A3A0-B678-5237-7C0E-49FB33F8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13B24-9251-B254-BA77-5D5A393C2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6622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B0E74-42A0-7FD1-8CF3-80E1D2FD5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1A8F1-E445-7AEF-11BB-EE6C58D76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B8FCA-BD9C-9C6E-FFCE-216FB03A3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B23DBD-E694-B9BD-4E3B-5719C5F78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C43C7-EEF7-E664-539C-D0DD81CD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20449-0C0D-2435-227C-24D80CB8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68554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A0066-9501-747E-21B7-15912BF4F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3D443-1698-2535-7EDE-F4A9E757A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3FC60-91B5-6ADF-A8D0-B32FA4E0BE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187120-5E57-41D1-9CDB-74CC291341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ED8556-D7D6-B4A6-7EBB-878ECB816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481898-ECF3-BB2D-65D7-910D9357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4135A4-1E00-8ABE-F6EA-E9B7453BD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351D21-D0E0-B7DD-0CF0-9D564B161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4088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884AA-20D1-7B78-9121-816A9734D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C0BB3D-15CA-6F57-D856-DC1F379C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C2AC5-5D5C-FB4F-0822-6DB0F98EC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AC430D-8F36-A9C6-9EB2-35D14FBD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3430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B7BD30-4EF4-F494-E674-FD9C037D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2D1C12-4FBE-7921-7EEA-C2F09CABB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0AE11-25A5-3B15-BE54-79229BC0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3493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2B667-5FDC-23A1-9778-0BF865ED0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4A1A8-FFF5-3DD4-3C8A-7BCB881A6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62163-C39D-8930-6D1B-38AE8C5C9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EE6A8-51CD-4D4C-4672-C3A05B24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E771B2-64E5-B8D7-F60F-CA5782C4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76A8-5739-CB7D-27BF-2D0B3819C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04765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9623-4F5F-2EB6-13DB-58B25287E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4E5990-6EBA-36B6-6207-D5384D2901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3F43C2-BE66-88CD-E780-A3D19BE14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B19B4-69A8-C89F-1963-01AA592F5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DF9EE5-3368-DA14-7D8B-6D09D5ADF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D8CBD-7FDE-F42E-9DC1-59CF0A590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584937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2CFD9B-5FB9-6F6B-309F-E07D718D8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C05B7-79D8-97ED-233F-9FEAD5850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2C4EB-E579-9299-9565-7AF243E07E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7609B-D378-4DCF-AB94-EB91B8E245AA}" type="datetimeFigureOut">
              <a:rPr lang="ar-IQ" smtClean="0"/>
              <a:t>25/04/1446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DDE11-C0CC-B9C2-939B-FA697F7CB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774B3-749F-00BE-A833-72B7EE8CB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8855A-7E96-4C47-8288-1413941802E4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12790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E342F02-37FA-76E7-0DBE-825FEA96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59575"/>
            <a:ext cx="9144000" cy="801973"/>
          </a:xfrm>
        </p:spPr>
        <p:txBody>
          <a:bodyPr/>
          <a:lstStyle/>
          <a:p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</a:rPr>
              <a:t>Assist. Lec. Zaid Mohamed Hassan</a:t>
            </a:r>
            <a:endParaRPr lang="ar-IQ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7722A4B-F4EE-8A17-EE6C-CEAEE2B8D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856" y="406400"/>
            <a:ext cx="4322164" cy="1992026"/>
          </a:xfrm>
        </p:spPr>
        <p:txBody>
          <a:bodyPr>
            <a:noAutofit/>
          </a:bodyPr>
          <a:lstStyle/>
          <a:p>
            <a:pPr algn="l"/>
            <a:r>
              <a:rPr lang="en-US" sz="2000" b="1" i="0" u="none" strike="noStrike" baseline="0" dirty="0">
                <a:latin typeface="Arial" panose="020B0604020202020204" pitchFamily="34" charset="0"/>
              </a:rPr>
              <a:t>AL-</a:t>
            </a:r>
            <a:r>
              <a:rPr lang="en-US" sz="2000" b="1" i="0" u="none" strike="noStrike" baseline="0" dirty="0" err="1">
                <a:latin typeface="Arial" panose="020B0604020202020204" pitchFamily="34" charset="0"/>
              </a:rPr>
              <a:t>Musatqabal</a:t>
            </a:r>
            <a:r>
              <a:rPr lang="en-US" sz="2000" b="1" i="0" u="none" strike="noStrike" baseline="0" dirty="0">
                <a:latin typeface="Arial" panose="020B0604020202020204" pitchFamily="34" charset="0"/>
              </a:rPr>
              <a:t> University</a:t>
            </a:r>
            <a:br>
              <a:rPr lang="en-US" sz="2000" b="1" i="0" u="none" strike="noStrike" baseline="0" dirty="0">
                <a:latin typeface="Arial" panose="020B0604020202020204" pitchFamily="34" charset="0"/>
              </a:rPr>
            </a:br>
            <a:r>
              <a:rPr lang="en-US" sz="2000" b="1" i="0" u="none" strike="noStrike" baseline="0" dirty="0">
                <a:latin typeface="Arial" panose="020B0604020202020204" pitchFamily="34" charset="0"/>
              </a:rPr>
              <a:t>College of Pharmacy</a:t>
            </a:r>
            <a:br>
              <a:rPr lang="ar-IQ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Second class</a:t>
            </a:r>
            <a:br>
              <a:rPr lang="en-US" sz="2000" b="1" dirty="0">
                <a:latin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</a:rPr>
              <a:t>Lab</a:t>
            </a:r>
            <a:r>
              <a:rPr lang="en-US" sz="2000" b="1">
                <a:latin typeface="Arial" panose="020B0604020202020204" pitchFamily="34" charset="0"/>
              </a:rPr>
              <a:t>.( 5 </a:t>
            </a:r>
            <a:r>
              <a:rPr lang="en-US" sz="2000" b="1" dirty="0">
                <a:latin typeface="Arial" panose="020B0604020202020204" pitchFamily="34" charset="0"/>
              </a:rPr>
              <a:t>)</a:t>
            </a:r>
            <a:br>
              <a:rPr lang="en-US" sz="2000" b="1" dirty="0">
                <a:latin typeface="Arial" panose="020B0604020202020204" pitchFamily="34" charset="0"/>
              </a:rPr>
            </a:br>
            <a:br>
              <a:rPr lang="ar-IQ" sz="2000" b="0" i="0" u="none" strike="noStrike" baseline="0" dirty="0">
                <a:latin typeface="Arial" panose="020B0604020202020204" pitchFamily="34" charset="0"/>
              </a:rPr>
            </a:br>
            <a:endParaRPr lang="ar-IQ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D90AD26-BF5D-FEE3-E057-C7872B917CDE}"/>
              </a:ext>
            </a:extLst>
          </p:cNvPr>
          <p:cNvSpPr txBox="1">
            <a:spLocks/>
          </p:cNvSpPr>
          <p:nvPr/>
        </p:nvSpPr>
        <p:spPr>
          <a:xfrm>
            <a:off x="1524000" y="2955143"/>
            <a:ext cx="8212111" cy="8019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/>
            <a:r>
              <a:rPr lang="en-US" sz="4800" b="0" i="0" u="none" strike="noStrike" baseline="0" dirty="0">
                <a:latin typeface="Arial" panose="020B0604020202020204" pitchFamily="34" charset="0"/>
              </a:rPr>
              <a:t> </a:t>
            </a:r>
            <a:endParaRPr lang="ar-IQ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4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b="1" i="0" u="none" strike="noStrike" baseline="0" dirty="0">
                <a:latin typeface="Arial" panose="020B0604020202020204" pitchFamily="34" charset="0"/>
              </a:rPr>
              <a:t>ESTIMATION OF HEMOGLOBIN</a:t>
            </a:r>
            <a:endParaRPr kumimoji="0" lang="ar-IQ" sz="59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2816-FF60-5D66-E53E-F5883936C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5091" y="71386"/>
            <a:ext cx="2522168" cy="296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50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6D460-DCFC-7064-9BAE-47C9D4FF8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CEC1E5-3D44-EC9A-576F-9E0ED5A16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97" y="389744"/>
            <a:ext cx="11032760" cy="583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903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04D12-40FB-9991-E49D-06C35925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96B741-8479-5D05-A3B6-F4E715365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497" y="344773"/>
            <a:ext cx="10807909" cy="581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666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7D9BE-0A28-8F69-F22F-62D6DCB9E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727F0E-5D11-40FA-C44B-2D5BCD81D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705" y="389744"/>
            <a:ext cx="11317573" cy="605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07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2FAB9-A806-3D42-65B8-2FA4B747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AA0A39-CDD8-A11C-681C-43DA8E184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25" y="149902"/>
            <a:ext cx="11317573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47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D3DC5-E5A6-35C6-9870-6AD0A9D1B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1FB258-07A9-79AE-E6F1-F5386ADF8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11" y="0"/>
            <a:ext cx="12057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267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DA8C5-ABE2-CB18-8491-A10DBFBFB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137816-7A30-66C2-0E06-A8C61DA9A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872"/>
            <a:ext cx="11692328" cy="628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977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1CFDA-8F94-7D97-FF36-C1A8F2FF0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DAD5E0-443F-CBCF-378F-074D2EFF0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1632367" cy="646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5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7BAEE-FC34-6172-1B9D-8EF8F42A2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19E8C9-64D1-3615-D972-458018F7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95" y="299803"/>
            <a:ext cx="11347554" cy="601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5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A35FA-97C2-1EDF-3DE0-29C58CFE7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929CEA-7D02-912D-CE8B-94759042D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35" y="449705"/>
            <a:ext cx="10867869" cy="593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78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DB5A1-2DFF-AEB1-7F36-4B651761B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5D8AD4-56D4-2700-0469-1051B044A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92" y="449705"/>
            <a:ext cx="11662347" cy="574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9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41FC5-584F-F85E-01C3-F615F16D7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A2BBC9-E2E9-9D3D-39C6-A656BAFC2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10" y="554636"/>
            <a:ext cx="10223292" cy="565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1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6F8DA-4AC8-ACDF-C660-1AEA5F5FE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202A86-AECE-0F3C-509F-E0198171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52" y="239843"/>
            <a:ext cx="11632368" cy="643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3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EA3E5-BF48-1663-483A-278F8E82E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3CBF56-671F-7E80-42F1-AA750B0D9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87" y="374755"/>
            <a:ext cx="11047751" cy="61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693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28</Words>
  <Application>Microsoft Office PowerPoint</Application>
  <PresentationFormat>Widescreen</PresentationFormat>
  <Paragraphs>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AL-Musatqabal University College of Pharmacy Second class Lab.( 5 )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Zaid Mohammed</dc:creator>
  <cp:lastModifiedBy>Zaid Mohammed</cp:lastModifiedBy>
  <cp:revision>2</cp:revision>
  <dcterms:created xsi:type="dcterms:W3CDTF">2024-10-05T06:20:18Z</dcterms:created>
  <dcterms:modified xsi:type="dcterms:W3CDTF">2024-10-28T07:18:39Z</dcterms:modified>
</cp:coreProperties>
</file>