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65" r:id="rId4"/>
    <p:sldId id="266" r:id="rId5"/>
    <p:sldId id="267" r:id="rId6"/>
    <p:sldId id="268" r:id="rId7"/>
    <p:sldId id="269" r:id="rId8"/>
    <p:sldId id="273" r:id="rId9"/>
    <p:sldId id="272" r:id="rId10"/>
    <p:sldId id="274" r:id="rId11"/>
    <p:sldId id="275" r:id="rId12"/>
    <p:sldId id="278" r:id="rId13"/>
    <p:sldId id="276" r:id="rId14"/>
  </p:sldIdLst>
  <p:sldSz cx="12192000" cy="6858000"/>
  <p:notesSz cx="6858000" cy="9144000"/>
  <p:defaultTextStyle>
    <a:defPPr>
      <a:defRPr lang="ar-IQ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8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7B488-5A17-2F1B-6350-BDF2A4B97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9A2843-EC3C-F942-1981-C6C0A98A92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613761-6E87-1DEE-059E-42C928F80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F8057-059E-4A9C-846D-A4D97810C3F5}" type="datetimeFigureOut">
              <a:rPr lang="ar-IQ" smtClean="0"/>
              <a:t>16/04/1446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7A41C0-8909-CD09-EFF3-3E51BB175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78B810-21D4-5FC4-98AE-3EA047E93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037E4-BA59-491B-94C4-62B16F388E3A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5017080"/>
      </p:ext>
    </p:extLst>
  </p:cSld>
  <p:clrMapOvr>
    <a:masterClrMapping/>
  </p:clrMapOvr>
  <p:transition spd="slow">
    <p:comb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CEB68-EE07-F54B-52A9-A66B54904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28EB38-9D05-1326-C3E1-D4019DFF05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D11469-9D61-A7AE-7648-0449CC880D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F8057-059E-4A9C-846D-A4D97810C3F5}" type="datetimeFigureOut">
              <a:rPr lang="ar-IQ" smtClean="0"/>
              <a:t>16/04/1446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C31453-EC88-EBF9-B8E0-6359F9F6F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7771CC-2E48-9EF0-723C-354B9AB0A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037E4-BA59-491B-94C4-62B16F388E3A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996432208"/>
      </p:ext>
    </p:extLst>
  </p:cSld>
  <p:clrMapOvr>
    <a:masterClrMapping/>
  </p:clrMapOvr>
  <p:transition spd="slow">
    <p:comb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F3988E6-5ED4-0776-CF36-4958B5D639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DB5550-C4D7-3C80-BAB7-9E73FC3A0B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EC7768-D225-2611-4AD9-92ABEDE11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F8057-059E-4A9C-846D-A4D97810C3F5}" type="datetimeFigureOut">
              <a:rPr lang="ar-IQ" smtClean="0"/>
              <a:t>16/04/1446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B3C8-8FD3-143E-0D9B-4AEF77736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1740D0-CB64-5C77-14EA-E0D930C5D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037E4-BA59-491B-94C4-62B16F388E3A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188984611"/>
      </p:ext>
    </p:extLst>
  </p:cSld>
  <p:clrMapOvr>
    <a:masterClrMapping/>
  </p:clrMapOvr>
  <p:transition spd="slow">
    <p:comb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0394B1-645F-B327-5CA7-C5A632761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0E86B7-4011-60B6-918C-81F8CA31E0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5D0FDA-70AD-8939-1317-42A6D97CB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F8057-059E-4A9C-846D-A4D97810C3F5}" type="datetimeFigureOut">
              <a:rPr lang="ar-IQ" smtClean="0"/>
              <a:t>16/04/1446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A1B974-555B-59B0-F549-05BD0788E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49E678-1E8F-A7CA-81E5-E702AE9F4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037E4-BA59-491B-94C4-62B16F388E3A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984959609"/>
      </p:ext>
    </p:extLst>
  </p:cSld>
  <p:clrMapOvr>
    <a:masterClrMapping/>
  </p:clrMapOvr>
  <p:transition spd="slow">
    <p:comb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0EBF7-2D36-3F51-52AA-E46253AAF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1F1533-8EBF-AB56-E9E0-ADA6F9E990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7900B4-B81D-220D-FD80-F6C6BFC06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F8057-059E-4A9C-846D-A4D97810C3F5}" type="datetimeFigureOut">
              <a:rPr lang="ar-IQ" smtClean="0"/>
              <a:t>16/04/1446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F1F22A-7FA2-D9B8-9608-7D537D6DF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3499FF-67CB-8ACB-2C65-EBA59FBA5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037E4-BA59-491B-94C4-62B16F388E3A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250477600"/>
      </p:ext>
    </p:extLst>
  </p:cSld>
  <p:clrMapOvr>
    <a:masterClrMapping/>
  </p:clrMapOvr>
  <p:transition spd="slow">
    <p:comb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ADBC08-D705-2567-A8AF-E79F7CFE0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1F1AD1-050C-E8BF-3655-8DD6187B16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FEF9A4-0BDF-5B5A-68B0-914ABD43B6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BD7F47-3281-30C9-8738-B9668D6C93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F8057-059E-4A9C-846D-A4D97810C3F5}" type="datetimeFigureOut">
              <a:rPr lang="ar-IQ" smtClean="0"/>
              <a:t>16/04/1446</a:t>
            </a:fld>
            <a:endParaRPr lang="ar-IQ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948D03-3EF0-406F-A479-2C6BAC973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9FAC24-4226-28A3-E848-2781728AA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037E4-BA59-491B-94C4-62B16F388E3A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151753752"/>
      </p:ext>
    </p:extLst>
  </p:cSld>
  <p:clrMapOvr>
    <a:masterClrMapping/>
  </p:clrMapOvr>
  <p:transition spd="slow">
    <p:comb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78D55-6C16-F6E4-DC1B-90A517929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40ED68-B0C4-EC7F-7B32-C748D7FBCA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D24F22-2997-FBDA-A966-641EB84E1B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F3E7535-EFA9-8B8C-FD07-796B0E659B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13E7F64-F188-AF11-13C0-CBC2AB22D4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A8C37A4-E9EC-3047-4B15-2E3AA6595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F8057-059E-4A9C-846D-A4D97810C3F5}" type="datetimeFigureOut">
              <a:rPr lang="ar-IQ" smtClean="0"/>
              <a:t>16/04/1446</a:t>
            </a:fld>
            <a:endParaRPr lang="ar-IQ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6D0ED32-F5DC-81A8-E001-3D8220A40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28D4EBF-B832-6BE0-1186-3FA67C212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037E4-BA59-491B-94C4-62B16F388E3A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785715734"/>
      </p:ext>
    </p:extLst>
  </p:cSld>
  <p:clrMapOvr>
    <a:masterClrMapping/>
  </p:clrMapOvr>
  <p:transition spd="slow">
    <p:comb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9D5A7-0801-D91E-C061-39F345BBD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AC4148-700C-74DA-E6F4-71531D546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F8057-059E-4A9C-846D-A4D97810C3F5}" type="datetimeFigureOut">
              <a:rPr lang="ar-IQ" smtClean="0"/>
              <a:t>16/04/1446</a:t>
            </a:fld>
            <a:endParaRPr lang="ar-IQ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03E5EF-B9A0-32B3-6C52-1FD80C957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4F250F-157B-B7DE-867A-82EA98ABC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037E4-BA59-491B-94C4-62B16F388E3A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415628740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DB983D-B530-B563-484A-0237651FF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F8057-059E-4A9C-846D-A4D97810C3F5}" type="datetimeFigureOut">
              <a:rPr lang="ar-IQ" smtClean="0"/>
              <a:t>16/04/1446</a:t>
            </a:fld>
            <a:endParaRPr lang="ar-IQ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7B9200-D4E7-EFCF-4D65-D28ADF6E9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8C76BC-2C5C-51A8-3DE2-309AE2F24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037E4-BA59-491B-94C4-62B16F388E3A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671284812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7E6AD-8B93-1206-F154-E042317EB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DFF40A-3B8E-FE83-D79F-BC043A26FB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893471-CF23-9081-4260-5BFEE0EAE4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3F0AA1-B209-7F19-F606-57383704E7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F8057-059E-4A9C-846D-A4D97810C3F5}" type="datetimeFigureOut">
              <a:rPr lang="ar-IQ" smtClean="0"/>
              <a:t>16/04/1446</a:t>
            </a:fld>
            <a:endParaRPr lang="ar-IQ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18AAAC-C952-3844-0314-6CC3CB9EC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794AE3-988F-DB88-44B4-F67B62FC9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037E4-BA59-491B-94C4-62B16F388E3A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559884462"/>
      </p:ext>
    </p:extLst>
  </p:cSld>
  <p:clrMapOvr>
    <a:masterClrMapping/>
  </p:clrMapOvr>
  <p:transition spd="slow">
    <p:comb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40FB7-9B49-1101-1AF9-809C2A79D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4AF0DCD-A058-FF7F-5B2C-35530AF809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IQ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9B131A-8196-A403-2F3E-6DE67C56CF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7C899B-86A3-DEB2-987C-6B3203D91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F8057-059E-4A9C-846D-A4D97810C3F5}" type="datetimeFigureOut">
              <a:rPr lang="ar-IQ" smtClean="0"/>
              <a:t>16/04/1446</a:t>
            </a:fld>
            <a:endParaRPr lang="ar-IQ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2DF0F8-654C-D9A2-5973-6F9DFE541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1153CE-E0E7-BA6D-C93B-BE8B4E8E6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037E4-BA59-491B-94C4-62B16F388E3A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283547917"/>
      </p:ext>
    </p:extLst>
  </p:cSld>
  <p:clrMapOvr>
    <a:masterClrMapping/>
  </p:clrMapOvr>
  <p:transition spd="slow">
    <p:comb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7EDCDE-4746-0BAA-BF8E-F8B93B920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1DCABF-A3A1-5DCC-4DF7-8EA0B4E98D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F5C3EA-FDE3-CABB-73D9-49A08E61E2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F8057-059E-4A9C-846D-A4D97810C3F5}" type="datetimeFigureOut">
              <a:rPr lang="ar-IQ" smtClean="0"/>
              <a:t>16/04/1446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7CDE74-958E-E2FD-6900-58CD028A3A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C9E32A-680E-7D6B-F889-538C538D69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A037E4-BA59-491B-94C4-62B16F388E3A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276273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E342F02-37FA-76E7-0DBE-825FEA9698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59575"/>
            <a:ext cx="9144000" cy="801973"/>
          </a:xfrm>
        </p:spPr>
        <p:txBody>
          <a:bodyPr/>
          <a:lstStyle/>
          <a:p>
            <a:r>
              <a:rPr lang="en-US" sz="2400" b="1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</a:rPr>
              <a:t>Assist. Lec. Zaid Mohamed Hassan</a:t>
            </a:r>
            <a:endParaRPr lang="ar-IQ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7722A4B-F4EE-8A17-EE6C-CEAEE2B8D6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9856" y="406400"/>
            <a:ext cx="4322164" cy="1992026"/>
          </a:xfrm>
        </p:spPr>
        <p:txBody>
          <a:bodyPr>
            <a:noAutofit/>
          </a:bodyPr>
          <a:lstStyle/>
          <a:p>
            <a:pPr algn="l"/>
            <a:r>
              <a:rPr lang="en-US" sz="2000" b="1" i="0" u="none" strike="noStrike" baseline="0" dirty="0">
                <a:latin typeface="Arial" panose="020B0604020202020204" pitchFamily="34" charset="0"/>
              </a:rPr>
              <a:t>AL-</a:t>
            </a:r>
            <a:r>
              <a:rPr lang="en-US" sz="2000" b="1" i="0" u="none" strike="noStrike" baseline="0" dirty="0" err="1">
                <a:latin typeface="Arial" panose="020B0604020202020204" pitchFamily="34" charset="0"/>
              </a:rPr>
              <a:t>Musatqabal</a:t>
            </a:r>
            <a:r>
              <a:rPr lang="en-US" sz="2000" b="1" i="0" u="none" strike="noStrike" baseline="0" dirty="0">
                <a:latin typeface="Arial" panose="020B0604020202020204" pitchFamily="34" charset="0"/>
              </a:rPr>
              <a:t> University</a:t>
            </a:r>
            <a:br>
              <a:rPr lang="en-US" sz="2000" b="1" i="0" u="none" strike="noStrike" baseline="0" dirty="0">
                <a:latin typeface="Arial" panose="020B0604020202020204" pitchFamily="34" charset="0"/>
              </a:rPr>
            </a:br>
            <a:r>
              <a:rPr lang="en-US" sz="2000" b="1" i="0" u="none" strike="noStrike" baseline="0" dirty="0">
                <a:latin typeface="Arial" panose="020B0604020202020204" pitchFamily="34" charset="0"/>
              </a:rPr>
              <a:t>College of Pharmacy</a:t>
            </a:r>
            <a:br>
              <a:rPr lang="ar-IQ" sz="2000" b="1" dirty="0">
                <a:latin typeface="Arial" panose="020B0604020202020204" pitchFamily="34" charset="0"/>
              </a:rPr>
            </a:br>
            <a:r>
              <a:rPr lang="en-US" sz="2000" b="1" dirty="0">
                <a:latin typeface="Arial" panose="020B0604020202020204" pitchFamily="34" charset="0"/>
              </a:rPr>
              <a:t>Second class</a:t>
            </a:r>
            <a:br>
              <a:rPr lang="en-US" sz="2000" b="1" dirty="0">
                <a:latin typeface="Arial" panose="020B0604020202020204" pitchFamily="34" charset="0"/>
              </a:rPr>
            </a:br>
            <a:r>
              <a:rPr lang="en-US" sz="2000" b="1" dirty="0">
                <a:latin typeface="Arial" panose="020B0604020202020204" pitchFamily="34" charset="0"/>
              </a:rPr>
              <a:t>Lab.(4)</a:t>
            </a:r>
            <a:br>
              <a:rPr lang="en-US" sz="2000" b="1" dirty="0">
                <a:latin typeface="Arial" panose="020B0604020202020204" pitchFamily="34" charset="0"/>
              </a:rPr>
            </a:br>
            <a:br>
              <a:rPr lang="ar-IQ" sz="2000" b="0" i="0" u="none" strike="noStrike" baseline="0" dirty="0">
                <a:latin typeface="Arial" panose="020B0604020202020204" pitchFamily="34" charset="0"/>
              </a:rPr>
            </a:br>
            <a:endParaRPr lang="ar-IQ" sz="20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D90AD26-BF5D-FEE3-E057-C7872B917CDE}"/>
              </a:ext>
            </a:extLst>
          </p:cNvPr>
          <p:cNvSpPr txBox="1">
            <a:spLocks/>
          </p:cNvSpPr>
          <p:nvPr/>
        </p:nvSpPr>
        <p:spPr>
          <a:xfrm>
            <a:off x="1524000" y="1765091"/>
            <a:ext cx="8212111" cy="199202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ar-IQ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US" sz="4800" b="0" i="0" u="none" strike="noStrike" baseline="0" dirty="0">
                <a:latin typeface="Arial" panose="020B0604020202020204" pitchFamily="34" charset="0"/>
              </a:rPr>
              <a:t> </a:t>
            </a:r>
            <a:r>
              <a:rPr lang="en-US" sz="4800" b="1" i="0" u="none" strike="noStrike" baseline="0" dirty="0">
                <a:latin typeface="Arial" panose="020B0604020202020204" pitchFamily="34" charset="0"/>
              </a:rPr>
              <a:t>BLOOD GROUPING (BLOOD TYPING)</a:t>
            </a:r>
            <a:endParaRPr kumimoji="0" lang="ar-IQ" sz="199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 Light" panose="020F0302020204030204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D62816-FF60-5D66-E53E-F5883936C3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5091" y="71386"/>
            <a:ext cx="2522168" cy="296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50923"/>
      </p:ext>
    </p:extLst>
  </p:cSld>
  <p:clrMapOvr>
    <a:masterClrMapping/>
  </p:clrMapOvr>
  <p:transition spd="slow">
    <p:comb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D21E3BD-BB21-B16E-F3F4-AAF6CE66E9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21" y="209863"/>
            <a:ext cx="11692328" cy="6265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621926"/>
      </p:ext>
    </p:extLst>
  </p:cSld>
  <p:clrMapOvr>
    <a:masterClrMapping/>
  </p:clrMapOvr>
  <p:transition spd="slow">
    <p:comb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E0167C1-2102-269E-B5AE-F5D286360A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892" y="134911"/>
            <a:ext cx="12027108" cy="6340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424373"/>
      </p:ext>
    </p:extLst>
  </p:cSld>
  <p:clrMapOvr>
    <a:masterClrMapping/>
  </p:clrMapOvr>
  <p:transition spd="slow">
    <p:comb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251A32-681B-B68C-420B-FB6B3E9F06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49901"/>
            <a:ext cx="11977141" cy="6550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759074"/>
      </p:ext>
    </p:extLst>
  </p:cSld>
  <p:clrMapOvr>
    <a:masterClrMapping/>
  </p:clrMapOvr>
  <p:transition spd="slow">
    <p:comb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DF650A9-F895-C5B3-0CDF-E5406ACD9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4873"/>
            <a:ext cx="11902189" cy="6310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566841"/>
      </p:ext>
    </p:extLst>
  </p:cSld>
  <p:clrMapOvr>
    <a:masterClrMapping/>
  </p:clrMapOvr>
  <p:transition spd="slow">
    <p:comb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94D6CFE-D23A-8BE0-1D2F-8A3D8B80B8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505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489672"/>
      </p:ext>
    </p:extLst>
  </p:cSld>
  <p:clrMapOvr>
    <a:masterClrMapping/>
  </p:clrMapOvr>
  <p:transition spd="slow">
    <p:comb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C1989DA-83F0-3933-6E5A-3903241D8F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4893"/>
            <a:ext cx="11662348" cy="6505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055932"/>
      </p:ext>
    </p:extLst>
  </p:cSld>
  <p:clrMapOvr>
    <a:masterClrMapping/>
  </p:clrMapOvr>
  <p:transition spd="slow">
    <p:comb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8470A63-266A-84BB-D431-064F0DFE3E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902"/>
            <a:ext cx="12052092" cy="6430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663353"/>
      </p:ext>
    </p:extLst>
  </p:cSld>
  <p:clrMapOvr>
    <a:masterClrMapping/>
  </p:clrMapOvr>
  <p:transition spd="slow">
    <p:comb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68DB3ED-CEE5-66ED-6E65-7CF5709744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31" y="194872"/>
            <a:ext cx="11767279" cy="6175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51151"/>
      </p:ext>
    </p:extLst>
  </p:cSld>
  <p:clrMapOvr>
    <a:masterClrMapping/>
  </p:clrMapOvr>
  <p:transition spd="slow">
    <p:comb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AF995C-0E12-4B3A-F51F-5471CCAED6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833" y="284814"/>
            <a:ext cx="11632367" cy="6265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615464"/>
      </p:ext>
    </p:extLst>
  </p:cSld>
  <p:clrMapOvr>
    <a:masterClrMapping/>
  </p:clrMapOvr>
  <p:transition spd="slow">
    <p:comb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385571A-B4B7-3630-ECB4-337CE3BBE6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882" y="359764"/>
            <a:ext cx="11722308" cy="6190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484324"/>
      </p:ext>
    </p:extLst>
  </p:cSld>
  <p:clrMapOvr>
    <a:masterClrMapping/>
  </p:clrMapOvr>
  <p:transition spd="slow">
    <p:comb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7D60F2A-F7CB-2F66-D2A6-DA02A3712E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843" y="359764"/>
            <a:ext cx="11662347" cy="6220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192662"/>
      </p:ext>
    </p:extLst>
  </p:cSld>
  <p:clrMapOvr>
    <a:masterClrMapping/>
  </p:clrMapOvr>
  <p:transition spd="slow">
    <p:comb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C36CE43-B391-BD82-E15A-66431004D3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21" y="299803"/>
            <a:ext cx="11737299" cy="6175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085662"/>
      </p:ext>
    </p:extLst>
  </p:cSld>
  <p:clrMapOvr>
    <a:masterClrMapping/>
  </p:clrMapOvr>
  <p:transition spd="slow">
    <p:comb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30</Words>
  <Application>Microsoft Office PowerPoint</Application>
  <PresentationFormat>Widescreen</PresentationFormat>
  <Paragraphs>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AL-Musatqabal University College of Pharmacy Second class Lab.(4)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Zaid Mohammed</dc:creator>
  <cp:lastModifiedBy>Zaid Mohammed</cp:lastModifiedBy>
  <cp:revision>4</cp:revision>
  <dcterms:created xsi:type="dcterms:W3CDTF">2024-09-29T14:20:18Z</dcterms:created>
  <dcterms:modified xsi:type="dcterms:W3CDTF">2024-10-19T09:30:24Z</dcterms:modified>
</cp:coreProperties>
</file>