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351" r:id="rId2"/>
    <p:sldId id="257" r:id="rId3"/>
    <p:sldId id="258" r:id="rId4"/>
    <p:sldId id="260" r:id="rId5"/>
    <p:sldId id="261" r:id="rId6"/>
    <p:sldId id="262" r:id="rId7"/>
    <p:sldId id="264" r:id="rId8"/>
    <p:sldId id="266" r:id="rId9"/>
    <p:sldId id="267" r:id="rId10"/>
    <p:sldId id="268" r:id="rId11"/>
    <p:sldId id="269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1" r:id="rId22"/>
    <p:sldId id="282" r:id="rId23"/>
    <p:sldId id="283" r:id="rId24"/>
    <p:sldId id="284" r:id="rId25"/>
    <p:sldId id="286" r:id="rId26"/>
    <p:sldId id="293" r:id="rId27"/>
    <p:sldId id="294" r:id="rId2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44" d="100"/>
          <a:sy n="44" d="100"/>
        </p:scale>
        <p:origin x="1603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11/19/2024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F07B298-3B31-4738-8429-C5B84CCF1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" y="279718"/>
            <a:ext cx="8229600" cy="1143000"/>
          </a:xfrm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en-US" sz="1800" dirty="0">
                <a:solidFill>
                  <a:srgbClr val="C00000"/>
                </a:solidFill>
              </a:rPr>
              <a:t>Al- </a:t>
            </a:r>
            <a:r>
              <a:rPr lang="en-US" sz="1800" dirty="0" err="1">
                <a:solidFill>
                  <a:srgbClr val="C00000"/>
                </a:solidFill>
              </a:rPr>
              <a:t>Mustaqbal</a:t>
            </a:r>
            <a:r>
              <a:rPr lang="en-US" sz="1800" dirty="0">
                <a:solidFill>
                  <a:srgbClr val="C00000"/>
                </a:solidFill>
              </a:rPr>
              <a:t> College University </a:t>
            </a:r>
            <a:br>
              <a:rPr lang="en-US" sz="1800" dirty="0">
                <a:solidFill>
                  <a:srgbClr val="C00000"/>
                </a:solidFill>
              </a:rPr>
            </a:br>
            <a:r>
              <a:rPr lang="en-US" sz="1800" dirty="0">
                <a:solidFill>
                  <a:srgbClr val="C00000"/>
                </a:solidFill>
              </a:rPr>
              <a:t>Department Of Medical Instrumentation</a:t>
            </a:r>
            <a:br>
              <a:rPr lang="en-US" sz="1800" dirty="0">
                <a:solidFill>
                  <a:srgbClr val="C00000"/>
                </a:solidFill>
              </a:rPr>
            </a:br>
            <a:r>
              <a:rPr lang="en-US" sz="1800" dirty="0">
                <a:solidFill>
                  <a:srgbClr val="C00000"/>
                </a:solidFill>
              </a:rPr>
              <a:t> Techniques Engineering</a:t>
            </a:r>
            <a:br>
              <a:rPr lang="en-US" sz="1800" dirty="0">
                <a:solidFill>
                  <a:srgbClr val="C00000"/>
                </a:solidFill>
              </a:rPr>
            </a:br>
            <a:r>
              <a:rPr lang="en-US" sz="1800" dirty="0">
                <a:solidFill>
                  <a:srgbClr val="C00000"/>
                </a:solidFill>
              </a:rPr>
              <a:t> Anatomy and Physiology                                                      Dr. </a:t>
            </a:r>
            <a:r>
              <a:rPr lang="en-US" sz="1800" dirty="0" err="1">
                <a:solidFill>
                  <a:srgbClr val="C00000"/>
                </a:solidFill>
              </a:rPr>
              <a:t>Roaa</a:t>
            </a:r>
            <a:r>
              <a:rPr lang="en-US" sz="1800" dirty="0">
                <a:solidFill>
                  <a:srgbClr val="C00000"/>
                </a:solidFill>
              </a:rPr>
              <a:t> N. Al- </a:t>
            </a:r>
            <a:r>
              <a:rPr lang="en-US" sz="1800" dirty="0" err="1">
                <a:solidFill>
                  <a:srgbClr val="C00000"/>
                </a:solidFill>
              </a:rPr>
              <a:t>Saffar</a:t>
            </a:r>
            <a:endParaRPr lang="ar-IQ" sz="1800" dirty="0">
              <a:solidFill>
                <a:srgbClr val="C00000"/>
              </a:solidFill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8B9E165F-1B91-464D-AF18-DD88A8AF0E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00" y="1849120"/>
            <a:ext cx="9001760" cy="5008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0287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1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1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1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1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2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2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2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2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2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3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3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25</Words>
  <Application>Microsoft Office PowerPoint</Application>
  <PresentationFormat>عرض على الشاشة (4:3)</PresentationFormat>
  <Paragraphs>1</Paragraphs>
  <Slides>27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2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27</vt:i4>
      </vt:variant>
    </vt:vector>
  </HeadingPairs>
  <TitlesOfParts>
    <vt:vector size="30" baseType="lpstr">
      <vt:lpstr>Arial</vt:lpstr>
      <vt:lpstr>Calibri</vt:lpstr>
      <vt:lpstr>Office Theme</vt:lpstr>
      <vt:lpstr>Al- Mustaqbal College University  Department Of Medical Instrumentation  Techniques Engineering  Anatomy and Physiology                                                      Dr. Roaa N. Al- Saffar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alnaseem</cp:lastModifiedBy>
  <cp:revision>13</cp:revision>
  <dcterms:created xsi:type="dcterms:W3CDTF">2013-01-27T09:14:16Z</dcterms:created>
  <dcterms:modified xsi:type="dcterms:W3CDTF">2024-11-19T11:47:35Z</dcterms:modified>
  <cp:category/>
</cp:coreProperties>
</file>