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7" r:id="rId15"/>
    <p:sldId id="278" r:id="rId16"/>
    <p:sldId id="282" r:id="rId17"/>
    <p:sldId id="283" r:id="rId18"/>
    <p:sldId id="284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9" r:id="rId31"/>
    <p:sldId id="300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166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93760" cy="1143000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Al-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Mustaqbal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College University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Department Of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Medical Instrumentation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Techniques Engineering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Anatomy and Physiology                                                      Dr.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Roaa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N. Al-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Saffar</a:t>
            </a:r>
            <a:endParaRPr dirty="0"/>
          </a:p>
        </p:txBody>
      </p:sp>
      <p:pic>
        <p:nvPicPr>
          <p:cNvPr id="1026" name="Picture 2" descr="Respiratory system | Canadian Lung Association">
            <a:extLst>
              <a:ext uri="{FF2B5EF4-FFF2-40B4-BE49-F238E27FC236}">
                <a16:creationId xmlns:a16="http://schemas.microsoft.com/office/drawing/2014/main" id="{E07F409B-BE0C-2552-940A-B9772DC69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0" y="1899920"/>
            <a:ext cx="4602479" cy="476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3154BEEE-C3B7-AE5B-7016-5B4B92E1C108}"/>
              </a:ext>
            </a:extLst>
          </p:cNvPr>
          <p:cNvSpPr txBox="1"/>
          <p:nvPr/>
        </p:nvSpPr>
        <p:spPr>
          <a:xfrm>
            <a:off x="0" y="3244334"/>
            <a:ext cx="54559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Respiratory system</a:t>
            </a:r>
            <a:endParaRPr lang="ar-IQ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27</Words>
  <Application>Microsoft Office PowerPoint</Application>
  <PresentationFormat>عرض على الشاشة (4:3)</PresentationFormat>
  <Paragraphs>2</Paragraphs>
  <Slides>31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Al- Mustaqbal College University  Department Of Medical Instrumentation  Techniques Engineering  Anatomy and Physiology                                                      Dr. Roaa N. Al- Saffar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alnaseem</cp:lastModifiedBy>
  <cp:revision>4</cp:revision>
  <dcterms:created xsi:type="dcterms:W3CDTF">2013-01-27T09:14:16Z</dcterms:created>
  <dcterms:modified xsi:type="dcterms:W3CDTF">2024-11-18T17:50:17Z</dcterms:modified>
  <cp:category/>
</cp:coreProperties>
</file>