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276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24/04/1446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AL-Mustaqbal University College of Science                       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Lipids 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72" y="17177"/>
            <a:ext cx="9211272" cy="684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88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5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2"/>
            <a:ext cx="9115970" cy="684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2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17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45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72" y="26293"/>
            <a:ext cx="9186131" cy="683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6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76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4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20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47" y="0"/>
            <a:ext cx="9141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77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8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2"/>
            <a:ext cx="9144000" cy="684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2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4"/>
            <a:ext cx="9132515" cy="685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85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" y="27384"/>
            <a:ext cx="9108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13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30" y="0"/>
            <a:ext cx="9180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92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" y="1166"/>
            <a:ext cx="9134239" cy="674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489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61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"/>
            <a:ext cx="9144000" cy="687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15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10"/>
            <a:ext cx="9116566" cy="683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84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71" y="0"/>
            <a:ext cx="9172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389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15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" y="0"/>
            <a:ext cx="9133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21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03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" y="0"/>
            <a:ext cx="9125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82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04"/>
            <a:ext cx="9144000" cy="682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773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94"/>
            <a:ext cx="9124528" cy="68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8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259632" y="355303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Lipids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95536" y="980728"/>
            <a:ext cx="1800200" cy="717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70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65"/>
            <a:ext cx="9144000" cy="68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24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86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9" y="0"/>
            <a:ext cx="9163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22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2153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29</Words>
  <Application>Microsoft Office PowerPoint</Application>
  <PresentationFormat>عرض على الشاشة (3:4)‏</PresentationFormat>
  <Paragraphs>8</Paragraphs>
  <Slides>31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6" baseType="lpstr">
      <vt:lpstr>Arial</vt:lpstr>
      <vt:lpstr>Calibri</vt:lpstr>
      <vt:lpstr>Monotype Corsiva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aseel</cp:lastModifiedBy>
  <cp:revision>28</cp:revision>
  <dcterms:created xsi:type="dcterms:W3CDTF">2023-11-10T16:38:01Z</dcterms:created>
  <dcterms:modified xsi:type="dcterms:W3CDTF">2024-10-26T22:32:16Z</dcterms:modified>
</cp:coreProperties>
</file>