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1"/>
  </p:notesMasterIdLst>
  <p:sldIdLst>
    <p:sldId id="270" r:id="rId2"/>
    <p:sldId id="256" r:id="rId3"/>
    <p:sldId id="274" r:id="rId4"/>
    <p:sldId id="257" r:id="rId5"/>
    <p:sldId id="258" r:id="rId6"/>
    <p:sldId id="259" r:id="rId7"/>
    <p:sldId id="260" r:id="rId8"/>
    <p:sldId id="261" r:id="rId9"/>
    <p:sldId id="275" r:id="rId10"/>
    <p:sldId id="262" r:id="rId11"/>
    <p:sldId id="263" r:id="rId12"/>
    <p:sldId id="264" r:id="rId13"/>
    <p:sldId id="276" r:id="rId14"/>
    <p:sldId id="271" r:id="rId15"/>
    <p:sldId id="272" r:id="rId16"/>
    <p:sldId id="273" r:id="rId17"/>
    <p:sldId id="265" r:id="rId18"/>
    <p:sldId id="266" r:id="rId19"/>
    <p:sldId id="26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.alyaa.moh.2023@gmail.com" initials="d" lastIdx="1" clrIdx="0">
    <p:extLst>
      <p:ext uri="{19B8F6BF-5375-455C-9EA6-DF929625EA0E}">
        <p15:presenceInfo xmlns:p15="http://schemas.microsoft.com/office/powerpoint/2012/main" userId="dd96f0d403a7618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18DE02-13EA-41FE-B62C-874F36181145}" type="datetimeFigureOut">
              <a:rPr lang="ar-IQ" smtClean="0"/>
              <a:t>23/04/1446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A0B2508-158B-418C-9936-EE9EDCFECB4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84622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B2508-158B-418C-9936-EE9EDCFECB4A}" type="slidenum">
              <a:rPr lang="ar-IQ" smtClean="0"/>
              <a:t>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50171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032902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21191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143898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1097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627756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754347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75645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117876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82431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527577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462218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220206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07039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83571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9510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19153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67024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6CC8625-127E-BB48-AA3B-AE94FEA9C5DF}" type="datetimeFigureOut">
              <a:rPr lang="ar-AE" smtClean="0"/>
              <a:t>23/04/1446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D1D9911-9FFD-5A45-932E-5E64139379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8688051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7E6C064-1F91-4089-0761-F850B3FBB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107" y="480767"/>
            <a:ext cx="10401693" cy="5696196"/>
          </a:xfrm>
        </p:spPr>
        <p:txBody>
          <a:bodyPr>
            <a:normAutofit/>
          </a:bodyPr>
          <a:lstStyle/>
          <a:p>
            <a:pPr algn="ctr"/>
            <a:r>
              <a:rPr lang="en-US" sz="8800" b="1" i="1" dirty="0">
                <a:solidFill>
                  <a:srgbClr val="FFFF0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GENERAL PATHOLOGY </a:t>
            </a:r>
          </a:p>
          <a:p>
            <a:pPr algn="ctr"/>
            <a:r>
              <a:rPr lang="en-US" sz="8800" b="1" i="1" dirty="0">
                <a:solidFill>
                  <a:srgbClr val="FFFF0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Lab 1</a:t>
            </a:r>
          </a:p>
        </p:txBody>
      </p:sp>
    </p:spTree>
    <p:extLst>
      <p:ext uri="{BB962C8B-B14F-4D97-AF65-F5344CB8AC3E}">
        <p14:creationId xmlns:p14="http://schemas.microsoft.com/office/powerpoint/2010/main" val="2433907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B86C5D44-5E38-94EE-8D22-7A5D5B74B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06" y="482600"/>
            <a:ext cx="10721788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34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C9454EC4-0498-C753-135C-8170D27EA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35" y="596153"/>
            <a:ext cx="10924988" cy="566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37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0F58D407-EB2E-34A0-F024-6762B2F18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24" y="573741"/>
            <a:ext cx="11044517" cy="567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58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B0C478CF-F786-4282-4208-AEE875849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77" y="414779"/>
            <a:ext cx="11500701" cy="618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32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39872BE-5377-77E1-E85A-7BAAAED3A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51" y="150829"/>
            <a:ext cx="11745797" cy="652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13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3F1825D-4076-31F4-E662-0333B4434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56" y="304529"/>
            <a:ext cx="11260288" cy="624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21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F88C868-0BFE-680E-C00D-A91E4F3EB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53" y="226243"/>
            <a:ext cx="11368725" cy="646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52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FF889379-AF0A-DBA1-BDF8-85A0FD8F2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129" y="167342"/>
            <a:ext cx="10972800" cy="652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71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66BDC7B-F2D6-4407-A56D-FBFF56F96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70" y="482600"/>
            <a:ext cx="10805459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3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6E5DA712-087E-1129-0B08-78212C71E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566270"/>
            <a:ext cx="11175999" cy="572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7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45DE1902-00F7-9EFF-4298-CCAACF45B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80" y="505525"/>
            <a:ext cx="10819839" cy="584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62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troduction to Histology">
            <a:extLst>
              <a:ext uri="{FF2B5EF4-FFF2-40B4-BE49-F238E27FC236}">
                <a16:creationId xmlns:a16="http://schemas.microsoft.com/office/drawing/2014/main" id="{30019C0D-924D-25A7-29AE-D4C9E684B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38" y="216815"/>
            <a:ext cx="11698664" cy="647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849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F301DBB-4D4D-D7CC-46F1-CE40798E2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671" y="321748"/>
            <a:ext cx="10315388" cy="581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9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6B04672D-99E8-94ED-F7B7-9CE447D1F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141" y="518459"/>
            <a:ext cx="10458824" cy="582108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6197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E2B296E0-F5D9-646E-942D-D29C69DE2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12" y="476623"/>
            <a:ext cx="11128187" cy="590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4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DDD4B1E0-CD0C-9347-216D-FC925CEDB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24" y="590177"/>
            <a:ext cx="10984752" cy="56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66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40FE0E59-8D90-23F3-F93C-28630678C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18" y="554317"/>
            <a:ext cx="11032563" cy="5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67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C5D1120-4468-2D9A-B4E1-656F4AAC1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5" y="150829"/>
            <a:ext cx="11877773" cy="648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08590"/>
      </p:ext>
    </p:extLst>
  </p:cSld>
  <p:clrMapOvr>
    <a:masterClrMapping/>
  </p:clrMapOvr>
</p:sld>
</file>

<file path=ppt/theme/theme1.xml><?xml version="1.0" encoding="utf-8"?>
<a:theme xmlns:a="http://schemas.openxmlformats.org/drawingml/2006/main" name="عمق">
  <a:themeElements>
    <a:clrScheme name="عمق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عمق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عمق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عمق</Template>
  <TotalTime>77</TotalTime>
  <Words>5</Words>
  <Application>Microsoft Office PowerPoint</Application>
  <PresentationFormat>شاشة عريضة</PresentationFormat>
  <Paragraphs>3</Paragraphs>
  <Slides>19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4" baseType="lpstr">
      <vt:lpstr>Aldhabi</vt:lpstr>
      <vt:lpstr>Arial</vt:lpstr>
      <vt:lpstr>Calibri</vt:lpstr>
      <vt:lpstr>Corbel</vt:lpstr>
      <vt:lpstr>عمق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dr.alyaa.moh.2023@gmail.com</dc:creator>
  <cp:lastModifiedBy>alnaseem</cp:lastModifiedBy>
  <cp:revision>9</cp:revision>
  <dcterms:created xsi:type="dcterms:W3CDTF">2023-09-29T00:27:13Z</dcterms:created>
  <dcterms:modified xsi:type="dcterms:W3CDTF">2024-10-26T19:48:02Z</dcterms:modified>
</cp:coreProperties>
</file>