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85" r:id="rId3"/>
    <p:sldId id="271" r:id="rId4"/>
    <p:sldId id="278" r:id="rId5"/>
    <p:sldId id="272" r:id="rId6"/>
    <p:sldId id="273" r:id="rId7"/>
    <p:sldId id="274" r:id="rId8"/>
    <p:sldId id="275" r:id="rId9"/>
    <p:sldId id="276" r:id="rId10"/>
    <p:sldId id="257" r:id="rId11"/>
    <p:sldId id="258" r:id="rId12"/>
    <p:sldId id="259" r:id="rId13"/>
    <p:sldId id="260" r:id="rId14"/>
    <p:sldId id="261" r:id="rId15"/>
    <p:sldId id="284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83" r:id="rId26"/>
    <p:sldId id="277" r:id="rId27"/>
    <p:sldId id="279" r:id="rId28"/>
    <p:sldId id="280" r:id="rId29"/>
    <p:sldId id="281" r:id="rId30"/>
    <p:sldId id="282" r:id="rId31"/>
  </p:sldIdLst>
  <p:sldSz cx="12192000" cy="6858000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5CA6E4B-6ADA-262A-0C7B-38589F5D06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2CA2245-AA2A-8F22-FCE2-FF1DF46D02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CD39661-DD6C-EAB8-345B-0CF78ADD8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EE2D-248B-44B5-874F-22C267C26107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62564C5-725F-5132-2D27-3D944192D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73CD0D6-7CB1-63E8-9593-49768A017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98D5-55E2-40B1-9F09-800334F9AB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1510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160623B-9EB1-8513-FFB6-864557DEE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F7BE54F-08B6-FA29-3C5C-2AD9A38C83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D2BAD0-4645-1C77-F31C-E89F15C50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EE2D-248B-44B5-874F-22C267C26107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43210C5-3DAD-1FC6-C7BF-CB5E42F70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7FA4F8C-07A5-33C6-95D5-F5E79CBAC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98D5-55E2-40B1-9F09-800334F9AB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30540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FCB9CB0F-2AC4-A8D4-EE37-07580D09AA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0C4D978-2AA9-6F19-AE31-0A078E386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19DF9AC-F09D-E82E-B6D4-830632EB1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EE2D-248B-44B5-874F-22C267C26107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FCC9D34-A18D-3DC1-A6D2-AB86D0D46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003EEBC-CF44-7C64-19D8-C98977986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98D5-55E2-40B1-9F09-800334F9AB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264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D6FC06-FE70-58AB-7E12-9EDCDDD8E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3B8656A-EC79-E0CD-CEC5-B6161C1DC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24C1726-EF7A-67E5-19B9-96C80EB8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EE2D-248B-44B5-874F-22C267C26107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71954FF-9B5C-FA6A-F1BA-817F0D448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03D28E1-9084-4624-F43E-14D9F8A24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98D5-55E2-40B1-9F09-800334F9AB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71397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D85A1B-8B6A-1915-873B-CED8ADFC6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76C8A0D-D1FF-5C37-0885-4F00B08E5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3F56330-35FD-F44C-C16E-8A743039C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EE2D-248B-44B5-874F-22C267C26107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72C421F-EE11-39F5-70A0-D85E50FD1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399A737-F3CA-9995-BF0A-87ABFEFF6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98D5-55E2-40B1-9F09-800334F9AB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01448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62DD7EC-B883-5880-0E0E-305F389BC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38B70CF-A2C6-C2E3-BC56-BA840456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3BA6F02-F634-8A2C-6F9E-A65848668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2FD3EC8-C225-9A6D-49A2-A5153731D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EE2D-248B-44B5-874F-22C267C26107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8D02862-7B5C-C90B-DB5E-282933ACA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F142BE9-8263-18B4-38D1-DAD3AFF56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98D5-55E2-40B1-9F09-800334F9AB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65954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55DBA1E-71C6-724E-4E34-7E91DE624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5CB8C1E-BB2C-7F72-A6B1-A58A231F9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87E8813-7C25-BDB5-F413-839AFA0A4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A2BB8F0-6FA8-3420-1C97-FD6E37B2C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E24A515-462C-F7AD-6DF8-50A4015BBD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34FE210-74B9-ECF3-0751-D2ED56DAF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EE2D-248B-44B5-874F-22C267C26107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22ABFB7-9C1A-AFC3-13F4-8A1BF3E84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AF7F0C3A-2B1E-401E-FBD8-D5D1B8910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98D5-55E2-40B1-9F09-800334F9AB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63190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BE1B0B-1D9D-DC39-3AE6-2CB82035A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B3151E3-FD07-7A89-392F-5AC511D1A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EE2D-248B-44B5-874F-22C267C26107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2DD4FABF-87F7-0FFB-48F0-2C5B9A9E2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E4C03FE-46E9-18C2-CEEE-ABE9DE21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98D5-55E2-40B1-9F09-800334F9AB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68530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46372C4A-1EA4-8D8C-CAA6-99C0D3864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EE2D-248B-44B5-874F-22C267C26107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795E163-7D07-8078-1F31-938267F25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056EC23-5A7A-6724-0193-474D57F92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98D5-55E2-40B1-9F09-800334F9AB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6468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DD60E3D-3A23-AD89-57CE-74B7FF419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45B479C-0815-26D0-FE45-6DFD8FBBB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2D3AFAF-4611-DF8F-27A4-8ED25066B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FC8F802-3688-90F4-1773-C02653EAA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EE2D-248B-44B5-874F-22C267C26107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BE747F7-CB59-3951-CBF3-C38129B92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7A8DF1F-2946-1AC6-9CF6-42D43443A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98D5-55E2-40B1-9F09-800334F9AB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61303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D11FF56-3169-8C6D-83E7-728509B85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FB580D3B-CE74-27CD-8315-4E696E496B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DEE8411-620C-E358-03C2-D64E5B8E4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3F0476A-C3F1-917A-BBD2-49B421EC8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EE2D-248B-44B5-874F-22C267C26107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3B89DB2-7711-5AEA-AA8A-B5ABB746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5BBC219-5F5A-EF9F-E4D4-57E1B56A4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98D5-55E2-40B1-9F09-800334F9AB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52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29A82076-982A-5E7E-FC9F-BF5FDF3C6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64EE8D3-9704-010D-1BF9-9FB2729C7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D6B99D3-4C57-659A-14A8-75FCF93DCB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DEE2D-248B-44B5-874F-22C267C26107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2ED152D-B0CE-5E05-2FEB-4B725022DD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8C07931-04CE-8ABA-3FBD-0B3A01325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898D5-55E2-40B1-9F09-800334F9ABE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2888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0DD03159-992D-B3D6-7E2C-F0E782FF5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179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DEC7C2BA-D5BE-5D07-5C16-766677F9D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388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2C7836F9-6255-AE98-6F2C-7C333122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269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D5E83486-2F3F-40C7-809B-8D35B7DEC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98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055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4CE8EBF-F53A-A17F-DCF4-E9A2A0ADD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507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457F87D-9205-DC6E-0DBC-9B3F37FC6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06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73C0917-357C-D499-7EDE-186F51A72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956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9C94FE0-0E60-D1F1-3CB8-D5BDC8681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439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05595D1-9191-A31F-4B2F-49006D0CE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498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1474903-0CA6-CCB4-F6FA-5B2D428B9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62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185ECC9-35DF-745D-94CB-D9CB6E74E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25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8A3AD5CD-2703-ADF3-D543-991375B8F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302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0E693E9-A196-B2A1-7F46-2D851A2A3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987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3E127E5-7A8B-12B5-152D-1294B0DC6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499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F950A3B-1B41-C8F1-9EE1-A1AFE2409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611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20FBD35-7E49-2403-EE1C-9FB3607DF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6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505DE52-CD94-95E4-4BB5-58ADA89B5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01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3C5AD26-09D7-1334-36CA-3A530B620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260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936851AC-2FA9-B592-3D66-DE9C92D8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086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1816A0A-132B-9BF5-2132-EE976A280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3076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6434C13-0DDA-B49E-7346-BD9E2461E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53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1D523B9-AD73-EF0A-B227-26CE23545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587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DE63003D-441A-8571-4619-0BE6F2FCE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363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D6CFA74-4363-E66E-DA88-816B88BCC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035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EE276C97-EBBE-61FE-B066-163CD2FD2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59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3041413E-C542-6B5F-3CDE-D47E74178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657" y="0"/>
            <a:ext cx="122706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9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36AC9E6-2BFB-E324-0F72-B63682025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226" y="1872783"/>
            <a:ext cx="6558116" cy="49114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9C33F4E-B857-6C89-0119-9696677B2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73742"/>
            <a:ext cx="12192000" cy="164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92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5366B3A-E8D9-9863-89A9-E669A065C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086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6DF25615-2A3E-1690-30B1-32F688E77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1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1005910-F6E8-477B-95EB-0011F7B41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657" y="127819"/>
            <a:ext cx="12270657" cy="340196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52B3378A-0F3C-2B6D-148F-AEA0796E9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8657" y="3529780"/>
            <a:ext cx="12270657" cy="332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56780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0</Words>
  <Application>Microsoft Office PowerPoint</Application>
  <PresentationFormat>شاشة عريضة</PresentationFormat>
  <Paragraphs>0</Paragraphs>
  <Slides>30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cp:lastModifiedBy>alnaseem</cp:lastModifiedBy>
  <cp:revision>29</cp:revision>
  <dcterms:created xsi:type="dcterms:W3CDTF">2024-10-16T05:24:35Z</dcterms:created>
  <dcterms:modified xsi:type="dcterms:W3CDTF">2024-10-28T06:28:05Z</dcterms:modified>
</cp:coreProperties>
</file>