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7556500" cy="10693400"/>
  <p:notesSz cx="7556500" cy="10693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4954"/>
            <a:ext cx="6423025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88304"/>
            <a:ext cx="5289550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7825" y="2459482"/>
            <a:ext cx="3287077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1597" y="2459482"/>
            <a:ext cx="3287077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825" y="427736"/>
            <a:ext cx="6800850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59482"/>
            <a:ext cx="6800850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9210" y="9944862"/>
            <a:ext cx="2418080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825" y="9944862"/>
            <a:ext cx="173799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0680" y="9944862"/>
            <a:ext cx="173799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rcRect t="26022" r="3470"/>
          <a:stretch>
            <a:fillRect/>
          </a:stretch>
        </p:blipFill>
        <p:spPr>
          <a:xfrm>
            <a:off x="65405" y="133985"/>
            <a:ext cx="7435850" cy="103962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382267" y="0"/>
            <a:ext cx="4791963" cy="10693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366392" y="0"/>
            <a:ext cx="4823840" cy="106934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299972" y="0"/>
            <a:ext cx="4956556" cy="10693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226566" y="0"/>
            <a:ext cx="5103368" cy="106934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274191" y="0"/>
            <a:ext cx="5008245" cy="106934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391666" y="0"/>
            <a:ext cx="4773041" cy="10693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Presentation</Application>
  <PresentationFormat>On-screen Show (4:3)</PresentationFormat>
  <Paragraphs>0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4" baseType="lpstr">
      <vt:lpstr>Arial</vt:lpstr>
      <vt:lpstr>SimSun</vt:lpstr>
      <vt:lpstr>Wingdings</vt:lpstr>
      <vt:lpstr>Microsoft YaHei</vt:lpstr>
      <vt:lpstr>Arial Unicode MS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kjh</cp:lastModifiedBy>
  <cp:revision>2</cp:revision>
  <dcterms:created xsi:type="dcterms:W3CDTF">2023-04-16T08:57:44Z</dcterms:created>
  <dcterms:modified xsi:type="dcterms:W3CDTF">2023-04-16T08:58:10Z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2021-05-17T03:00:00Z</vt:filetime>
  </property>
  <property fmtid="{D5CDD505-2E9C-101B-9397-08002B2CF9AE}" pid="3" name="LastSaved">
    <vt:filetime>2023-04-16T03:00:00Z</vt:filetime>
  </property>
  <property fmtid="{D5CDD505-2E9C-101B-9397-08002B2CF9AE}" pid="4" name="ICV">
    <vt:lpwstr>5DF1E2D6D7B54DC0B174F9A465A4B044</vt:lpwstr>
  </property>
  <property fmtid="{D5CDD505-2E9C-101B-9397-08002B2CF9AE}" pid="5" name="KSOProductBuildVer">
    <vt:lpwstr>1033-11.2.0.11417</vt:lpwstr>
  </property>
</Properties>
</file>