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0" d="100"/>
          <a:sy n="80" d="100"/>
        </p:scale>
        <p:origin x="-10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3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7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3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3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8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0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4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43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5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48C8A-59C2-4A85-A9CF-F9BC83D153C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D3153-70E0-4F64-A0FD-DD02D25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8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7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edical Terminology List: Root Word, Prefix, Suffix Meanings and Course  Book Dictionary — EZmed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Medical Terminology List: Root Word, Prefix, Suffix Meanings and Course  Book Dictionary — EZmed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Medical Terminology List: Root Word, Prefix, Suffix Meanings and Course  Book Dictionary — EZmed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57" y="2656473"/>
            <a:ext cx="287655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9283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عرض على الشاشة (3:4)‏</PresentationFormat>
  <Paragraphs>0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</cp:revision>
  <dcterms:created xsi:type="dcterms:W3CDTF">2022-10-23T18:48:50Z</dcterms:created>
  <dcterms:modified xsi:type="dcterms:W3CDTF">2022-10-23T18:57:47Z</dcterms:modified>
</cp:coreProperties>
</file>