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6" r:id="rId11"/>
    <p:sldId id="267" r:id="rId12"/>
    <p:sldId id="268" r:id="rId13"/>
    <p:sldId id="269" r:id="rId14"/>
    <p:sldId id="270" r:id="rId15"/>
    <p:sldId id="271" r:id="rId16"/>
    <p:sldId id="272" r:id="rId17"/>
    <p:sldId id="273" r:id="rId18"/>
    <p:sldId id="274" r:id="rId19"/>
    <p:sldId id="275" r:id="rId20"/>
    <p:sldId id="276" r:id="rId21"/>
    <p:sldId id="265"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1" d="100"/>
          <a:sy n="51" d="100"/>
        </p:scale>
        <p:origin x="1080"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10/26/2022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10/26/2022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10/26/2022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10/26/2022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E1663-31A9-4BF5-B8C9-D930380306DA}"/>
              </a:ext>
            </a:extLst>
          </p:cNvPr>
          <p:cNvSpPr>
            <a:spLocks noGrp="1"/>
          </p:cNvSpPr>
          <p:nvPr>
            <p:ph type="ctrTitle"/>
          </p:nvPr>
        </p:nvSpPr>
        <p:spPr>
          <a:xfrm>
            <a:off x="685800" y="739775"/>
            <a:ext cx="7772400" cy="1470025"/>
          </a:xfrm>
        </p:spPr>
        <p:style>
          <a:lnRef idx="2">
            <a:schemeClr val="dk1"/>
          </a:lnRef>
          <a:fillRef idx="1">
            <a:schemeClr val="lt1"/>
          </a:fillRef>
          <a:effectRef idx="0">
            <a:schemeClr val="dk1"/>
          </a:effectRef>
          <a:fontRef idx="minor">
            <a:schemeClr val="dk1"/>
          </a:fontRef>
        </p:style>
        <p:txBody>
          <a:bodyPr/>
          <a:lstStyle/>
          <a:p>
            <a:r>
              <a:rPr lang="ar-SA" dirty="0"/>
              <a:t>علم التشريح للجهاز الحركى</a:t>
            </a:r>
            <a:endParaRPr lang="ar-EG" dirty="0"/>
          </a:p>
        </p:txBody>
      </p:sp>
      <p:sp>
        <p:nvSpPr>
          <p:cNvPr id="3" name="Subtitle 2">
            <a:extLst>
              <a:ext uri="{FF2B5EF4-FFF2-40B4-BE49-F238E27FC236}">
                <a16:creationId xmlns:a16="http://schemas.microsoft.com/office/drawing/2014/main" id="{AD600D65-9ECA-4D00-A841-33303B41537E}"/>
              </a:ext>
            </a:extLst>
          </p:cNvPr>
          <p:cNvSpPr>
            <a:spLocks noGrp="1"/>
          </p:cNvSpPr>
          <p:nvPr>
            <p:ph type="subTitle" idx="1"/>
          </p:nvPr>
        </p:nvSpPr>
        <p:spPr/>
        <p:txBody>
          <a:bodyPr/>
          <a:lstStyle/>
          <a:p>
            <a:endParaRPr lang="ar-EG"/>
          </a:p>
        </p:txBody>
      </p:sp>
      <p:pic>
        <p:nvPicPr>
          <p:cNvPr id="1030" name="Picture 6" descr="How to Learn Anatomy | Tips for Learning Anatomy">
            <a:extLst>
              <a:ext uri="{FF2B5EF4-FFF2-40B4-BE49-F238E27FC236}">
                <a16:creationId xmlns:a16="http://schemas.microsoft.com/office/drawing/2014/main" id="{6C504A43-592A-45F2-AC0C-B7B06AD43C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2667000"/>
            <a:ext cx="9134373" cy="4359442"/>
          </a:xfrm>
          <a:prstGeom prst="rect">
            <a:avLst/>
          </a:prstGeom>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18875905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D990216-C1C9-4FCE-9F28-C9CE8AD6BE70}"/>
              </a:ext>
            </a:extLst>
          </p:cNvPr>
          <p:cNvSpPr>
            <a:spLocks noGrp="1"/>
          </p:cNvSpPr>
          <p:nvPr>
            <p:ph idx="1"/>
          </p:nvPr>
        </p:nvSpPr>
        <p:spPr/>
        <p:txBody>
          <a:bodyPr>
            <a:normAutofit fontScale="92500" lnSpcReduction="20000"/>
          </a:bodyPr>
          <a:lstStyle/>
          <a:p>
            <a:pPr algn="justLow" rtl="1"/>
            <a:r>
              <a:rPr lang="ar-SA" dirty="0"/>
              <a:t>فى سن التاسعة تنخفض سرعة النمو عامة.</a:t>
            </a:r>
          </a:p>
          <a:p>
            <a:pPr algn="justLow" rtl="1"/>
            <a:r>
              <a:rPr lang="ar-SA" dirty="0"/>
              <a:t>ومن العام العاشر تبدأ قياسات الجسم تتخذ صورتها كما هى عند كاملى النضج وتزداد معدلات النمو العضلى ، ويكون الجهاز العظمى أكثر قدرة على التحمل.</a:t>
            </a:r>
          </a:p>
          <a:p>
            <a:pPr algn="justLow" rtl="1"/>
            <a:r>
              <a:rPr lang="ar-SA" dirty="0"/>
              <a:t>ويظهر بوضوح أثر العوامل الوراثية والتغذية على الجسم وتتضح الفروق الفردية نتيجة لذلك.</a:t>
            </a:r>
          </a:p>
          <a:p>
            <a:pPr algn="justLow" rtl="1"/>
            <a:r>
              <a:rPr lang="ar-SA" dirty="0"/>
              <a:t>ومع بداية مرحلة المراهقة خاصة المبكرة من (12 – 14) سنة يحدث تطور سريع فى النمو ، وتنعكس هذه السرعة على القياسات الطولية والعرضية وعلى محيطات ومقاطع أطراف الجسم , كما يزداد نمو بعض الصفات البدنية كالقوة والسرعة والمرونة.</a:t>
            </a:r>
            <a:endParaRPr lang="ar-EG" dirty="0"/>
          </a:p>
        </p:txBody>
      </p:sp>
      <p:sp>
        <p:nvSpPr>
          <p:cNvPr id="4" name="Title 1">
            <a:extLst>
              <a:ext uri="{FF2B5EF4-FFF2-40B4-BE49-F238E27FC236}">
                <a16:creationId xmlns:a16="http://schemas.microsoft.com/office/drawing/2014/main" id="{DB3F891A-E33E-470F-95A7-22409C363BF1}"/>
              </a:ext>
            </a:extLst>
          </p:cNvPr>
          <p:cNvSpPr>
            <a:spLocks noGrp="1"/>
          </p:cNvSpPr>
          <p:nvPr>
            <p:ph type="title"/>
          </p:nvPr>
        </p:nvSpPr>
        <p:spPr>
          <a:xfrm>
            <a:off x="457200" y="274638"/>
            <a:ext cx="8229600" cy="1143000"/>
          </a:xfrm>
        </p:spPr>
        <p:style>
          <a:lnRef idx="1">
            <a:schemeClr val="accent1"/>
          </a:lnRef>
          <a:fillRef idx="2">
            <a:schemeClr val="accent1"/>
          </a:fillRef>
          <a:effectRef idx="1">
            <a:schemeClr val="accent1"/>
          </a:effectRef>
          <a:fontRef idx="minor">
            <a:schemeClr val="dk1"/>
          </a:fontRef>
        </p:style>
        <p:txBody>
          <a:bodyPr anchor="ctr">
            <a:normAutofit/>
          </a:bodyPr>
          <a:lstStyle/>
          <a:p>
            <a:pPr>
              <a:lnSpc>
                <a:spcPct val="90000"/>
              </a:lnSpc>
            </a:pPr>
            <a:r>
              <a:rPr lang="ar-SA" sz="3500" dirty="0"/>
              <a:t>تابع - علم التشريح والنمو الجسمى</a:t>
            </a:r>
            <a:endParaRPr lang="ar-EG" sz="3500" dirty="0"/>
          </a:p>
        </p:txBody>
      </p:sp>
      <p:pic>
        <p:nvPicPr>
          <p:cNvPr id="6146" name="Picture 2" descr="خصائص النمو في مرحلة المراهقة | المرسال">
            <a:extLst>
              <a:ext uri="{FF2B5EF4-FFF2-40B4-BE49-F238E27FC236}">
                <a16:creationId xmlns:a16="http://schemas.microsoft.com/office/drawing/2014/main" id="{A98C2613-4201-4DB5-A86C-0A45B56557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715000"/>
            <a:ext cx="2403987" cy="114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99313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987F39A-C097-44BB-B289-90E72474305B}"/>
              </a:ext>
            </a:extLst>
          </p:cNvPr>
          <p:cNvSpPr>
            <a:spLocks noGrp="1"/>
          </p:cNvSpPr>
          <p:nvPr>
            <p:ph idx="1"/>
          </p:nvPr>
        </p:nvSpPr>
        <p:spPr/>
        <p:txBody>
          <a:bodyPr>
            <a:normAutofit lnSpcReduction="10000"/>
          </a:bodyPr>
          <a:lstStyle/>
          <a:p>
            <a:pPr algn="justLow" rtl="1"/>
            <a:r>
              <a:rPr lang="ar-SA" dirty="0"/>
              <a:t>يلى ذلك مرحلة المراهقة المتوسطة (15 – 18) سنة ، حيث يتم فيها إنخفاض سرعة النمو مع زيادة القياسات الطولية بصورة ملحوظة عند البنين.</a:t>
            </a:r>
          </a:p>
          <a:p>
            <a:pPr algn="justLow" rtl="1"/>
            <a:r>
              <a:rPr lang="ar-SA" dirty="0"/>
              <a:t>وتصل البنات إلى أقصى معدلات النمو فى الطول فى نهاية هذه المرحلة 18 سنة ، بينما تستمر فرصة زيادة الطول عند البنين حتى سن العشرين تقريباً.</a:t>
            </a:r>
          </a:p>
          <a:p>
            <a:pPr algn="justLow" rtl="1"/>
            <a:r>
              <a:rPr lang="ar-SA" dirty="0"/>
              <a:t>ومع المرحلة الأخيرة فى النمو وما تسمى أحياناً بالمراهقة المتأخرة يحدث الإستقرار فى النمو الجسمى فى صورة زيادة محدودة فى الطول والوزن عند سن 21 سنة.</a:t>
            </a:r>
            <a:endParaRPr lang="ar-EG" dirty="0"/>
          </a:p>
        </p:txBody>
      </p:sp>
      <p:sp>
        <p:nvSpPr>
          <p:cNvPr id="5" name="Title 1">
            <a:extLst>
              <a:ext uri="{FF2B5EF4-FFF2-40B4-BE49-F238E27FC236}">
                <a16:creationId xmlns:a16="http://schemas.microsoft.com/office/drawing/2014/main" id="{379F16AE-15F1-47DE-AE33-480A7E52B381}"/>
              </a:ext>
            </a:extLst>
          </p:cNvPr>
          <p:cNvSpPr>
            <a:spLocks noGrp="1"/>
          </p:cNvSpPr>
          <p:nvPr>
            <p:ph type="title"/>
          </p:nvPr>
        </p:nvSpPr>
        <p:spPr>
          <a:xfrm>
            <a:off x="457200" y="274638"/>
            <a:ext cx="8229600" cy="1143000"/>
          </a:xfrm>
        </p:spPr>
        <p:style>
          <a:lnRef idx="1">
            <a:schemeClr val="accent1"/>
          </a:lnRef>
          <a:fillRef idx="2">
            <a:schemeClr val="accent1"/>
          </a:fillRef>
          <a:effectRef idx="1">
            <a:schemeClr val="accent1"/>
          </a:effectRef>
          <a:fontRef idx="minor">
            <a:schemeClr val="dk1"/>
          </a:fontRef>
        </p:style>
        <p:txBody>
          <a:bodyPr anchor="ctr">
            <a:normAutofit/>
          </a:bodyPr>
          <a:lstStyle/>
          <a:p>
            <a:pPr>
              <a:lnSpc>
                <a:spcPct val="90000"/>
              </a:lnSpc>
            </a:pPr>
            <a:r>
              <a:rPr lang="ar-SA" sz="3500" dirty="0"/>
              <a:t>تابع - علم التشريح والنمو الجسمى</a:t>
            </a:r>
            <a:endParaRPr lang="ar-EG" sz="3500" dirty="0"/>
          </a:p>
        </p:txBody>
      </p:sp>
      <p:pic>
        <p:nvPicPr>
          <p:cNvPr id="7170" name="Picture 2" descr="ما هي مرحلة المراهقة">
            <a:extLst>
              <a:ext uri="{FF2B5EF4-FFF2-40B4-BE49-F238E27FC236}">
                <a16:creationId xmlns:a16="http://schemas.microsoft.com/office/drawing/2014/main" id="{DCE4B3B7-0FE1-4028-99F5-3D1B40A37CD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688901"/>
            <a:ext cx="2895600" cy="11690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14533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211" name="Rectangle 8203">
            <a:extLst>
              <a:ext uri="{FF2B5EF4-FFF2-40B4-BE49-F238E27FC236}">
                <a16:creationId xmlns:a16="http://schemas.microsoft.com/office/drawing/2014/main" id="{6B92FAF7-0AD3-4B47-9111-D0E9CD79E2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217" name="Group 8205">
            <a:extLst>
              <a:ext uri="{FF2B5EF4-FFF2-40B4-BE49-F238E27FC236}">
                <a16:creationId xmlns:a16="http://schemas.microsoft.com/office/drawing/2014/main" id="{D6A77139-BADB-4B2C-BD41-B67A4D37D75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891644" y="2227167"/>
            <a:ext cx="3252126" cy="4630834"/>
            <a:chOff x="7855526" y="2145638"/>
            <a:chExt cx="4336168" cy="4630834"/>
          </a:xfr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p:grpSpPr>
        <p:sp useBgFill="1">
          <p:nvSpPr>
            <p:cNvPr id="8207" name="Freeform: Shape 8206">
              <a:extLst>
                <a:ext uri="{FF2B5EF4-FFF2-40B4-BE49-F238E27FC236}">
                  <a16:creationId xmlns:a16="http://schemas.microsoft.com/office/drawing/2014/main" id="{DAC7B25D-E1A6-459A-B45A-1912B0CD95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75903" y="2463723"/>
              <a:ext cx="4315791" cy="4312749"/>
            </a:xfrm>
            <a:custGeom>
              <a:avLst/>
              <a:gdLst>
                <a:gd name="connsiteX0" fmla="*/ 2987009 w 4315791"/>
                <a:gd name="connsiteY0" fmla="*/ 0 h 4312749"/>
                <a:gd name="connsiteX1" fmla="*/ 4136908 w 4315791"/>
                <a:gd name="connsiteY1" fmla="*/ 333995 h 4312749"/>
                <a:gd name="connsiteX2" fmla="*/ 4315791 w 4315791"/>
                <a:gd name="connsiteY2" fmla="*/ 445229 h 4312749"/>
                <a:gd name="connsiteX3" fmla="*/ 4315791 w 4315791"/>
                <a:gd name="connsiteY3" fmla="*/ 1208150 h 4312749"/>
                <a:gd name="connsiteX4" fmla="*/ 4145996 w 4315791"/>
                <a:gd name="connsiteY4" fmla="*/ 1085198 h 4312749"/>
                <a:gd name="connsiteX5" fmla="*/ 3631470 w 4315791"/>
                <a:gd name="connsiteY5" fmla="*/ 767158 h 4312749"/>
                <a:gd name="connsiteX6" fmla="*/ 2987009 w 4315791"/>
                <a:gd name="connsiteY6" fmla="*/ 611504 h 4312749"/>
                <a:gd name="connsiteX7" fmla="*/ 1985110 w 4315791"/>
                <a:gd name="connsiteY7" fmla="*/ 855943 h 4312749"/>
                <a:gd name="connsiteX8" fmla="*/ 1223061 w 4315791"/>
                <a:gd name="connsiteY8" fmla="*/ 1585590 h 4312749"/>
                <a:gd name="connsiteX9" fmla="*/ 1023311 w 4315791"/>
                <a:gd name="connsiteY9" fmla="*/ 1849089 h 4312749"/>
                <a:gd name="connsiteX10" fmla="*/ 652067 w 4315791"/>
                <a:gd name="connsiteY10" fmla="*/ 2610233 h 4312749"/>
                <a:gd name="connsiteX11" fmla="*/ 876921 w 4315791"/>
                <a:gd name="connsiteY11" fmla="*/ 3447930 h 4312749"/>
                <a:gd name="connsiteX12" fmla="*/ 1504428 w 4315791"/>
                <a:gd name="connsiteY12" fmla="*/ 4177169 h 4312749"/>
                <a:gd name="connsiteX13" fmla="*/ 1689053 w 4315791"/>
                <a:gd name="connsiteY13" fmla="*/ 4312749 h 4312749"/>
                <a:gd name="connsiteX14" fmla="*/ 729636 w 4315791"/>
                <a:gd name="connsiteY14" fmla="*/ 4312749 h 4312749"/>
                <a:gd name="connsiteX15" fmla="*/ 638463 w 4315791"/>
                <a:gd name="connsiteY15" fmla="*/ 4216521 h 4312749"/>
                <a:gd name="connsiteX16" fmla="*/ 0 w 4315791"/>
                <a:gd name="connsiteY16" fmla="*/ 2610335 h 4312749"/>
                <a:gd name="connsiteX17" fmla="*/ 683474 w 4315791"/>
                <a:gd name="connsiteY17" fmla="*/ 1242376 h 4312749"/>
                <a:gd name="connsiteX18" fmla="*/ 2987009 w 4315791"/>
                <a:gd name="connsiteY18" fmla="*/ 0 h 4312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15791" h="4312749">
                  <a:moveTo>
                    <a:pt x="2987009" y="0"/>
                  </a:moveTo>
                  <a:cubicBezTo>
                    <a:pt x="3434423" y="0"/>
                    <a:pt x="3798884" y="137413"/>
                    <a:pt x="4136908" y="333995"/>
                  </a:cubicBezTo>
                  <a:lnTo>
                    <a:pt x="4315791" y="445229"/>
                  </a:lnTo>
                  <a:lnTo>
                    <a:pt x="4315791" y="1208150"/>
                  </a:lnTo>
                  <a:lnTo>
                    <a:pt x="4145996" y="1085198"/>
                  </a:lnTo>
                  <a:cubicBezTo>
                    <a:pt x="3968282" y="958859"/>
                    <a:pt x="3800518" y="848961"/>
                    <a:pt x="3631470" y="767158"/>
                  </a:cubicBezTo>
                  <a:cubicBezTo>
                    <a:pt x="3411941" y="660943"/>
                    <a:pt x="3207191" y="611504"/>
                    <a:pt x="2987009" y="611504"/>
                  </a:cubicBezTo>
                  <a:cubicBezTo>
                    <a:pt x="2599030" y="611504"/>
                    <a:pt x="2271258" y="691421"/>
                    <a:pt x="1985110" y="855943"/>
                  </a:cubicBezTo>
                  <a:cubicBezTo>
                    <a:pt x="1715153" y="1011087"/>
                    <a:pt x="1465955" y="1249819"/>
                    <a:pt x="1223061" y="1585590"/>
                  </a:cubicBezTo>
                  <a:cubicBezTo>
                    <a:pt x="1154375" y="1680490"/>
                    <a:pt x="1087756" y="1766217"/>
                    <a:pt x="1023311" y="1849089"/>
                  </a:cubicBezTo>
                  <a:cubicBezTo>
                    <a:pt x="765853" y="2180172"/>
                    <a:pt x="652067" y="2338069"/>
                    <a:pt x="652067" y="2610233"/>
                  </a:cubicBezTo>
                  <a:cubicBezTo>
                    <a:pt x="652067" y="2895038"/>
                    <a:pt x="727707" y="3176887"/>
                    <a:pt x="876921" y="3447930"/>
                  </a:cubicBezTo>
                  <a:cubicBezTo>
                    <a:pt x="1022224" y="3711838"/>
                    <a:pt x="1239145" y="3964023"/>
                    <a:pt x="1504428" y="4177169"/>
                  </a:cubicBezTo>
                  <a:lnTo>
                    <a:pt x="1689053" y="4312749"/>
                  </a:lnTo>
                  <a:lnTo>
                    <a:pt x="729636" y="4312749"/>
                  </a:lnTo>
                  <a:lnTo>
                    <a:pt x="638463" y="4216521"/>
                  </a:lnTo>
                  <a:cubicBezTo>
                    <a:pt x="243716" y="3758034"/>
                    <a:pt x="0" y="3205314"/>
                    <a:pt x="0" y="2610335"/>
                  </a:cubicBezTo>
                  <a:cubicBezTo>
                    <a:pt x="0" y="2015344"/>
                    <a:pt x="351790" y="1700877"/>
                    <a:pt x="683474" y="1242376"/>
                  </a:cubicBezTo>
                  <a:cubicBezTo>
                    <a:pt x="1236211" y="478174"/>
                    <a:pt x="1925445" y="0"/>
                    <a:pt x="2987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8208" name="Freeform: Shape 8207">
              <a:extLst>
                <a:ext uri="{FF2B5EF4-FFF2-40B4-BE49-F238E27FC236}">
                  <a16:creationId xmlns:a16="http://schemas.microsoft.com/office/drawing/2014/main" id="{920A7C7E-00F6-490C-A8E7-5167EA6A4B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75903" y="2463723"/>
              <a:ext cx="4315791" cy="4312749"/>
            </a:xfrm>
            <a:custGeom>
              <a:avLst/>
              <a:gdLst>
                <a:gd name="connsiteX0" fmla="*/ 2987009 w 4315791"/>
                <a:gd name="connsiteY0" fmla="*/ 0 h 4312749"/>
                <a:gd name="connsiteX1" fmla="*/ 4136908 w 4315791"/>
                <a:gd name="connsiteY1" fmla="*/ 333995 h 4312749"/>
                <a:gd name="connsiteX2" fmla="*/ 4315791 w 4315791"/>
                <a:gd name="connsiteY2" fmla="*/ 445229 h 4312749"/>
                <a:gd name="connsiteX3" fmla="*/ 4315791 w 4315791"/>
                <a:gd name="connsiteY3" fmla="*/ 1079495 h 4312749"/>
                <a:gd name="connsiteX4" fmla="*/ 4206793 w 4315791"/>
                <a:gd name="connsiteY4" fmla="*/ 1000737 h 4312749"/>
                <a:gd name="connsiteX5" fmla="*/ 2987119 w 4315791"/>
                <a:gd name="connsiteY5" fmla="*/ 509571 h 4312749"/>
                <a:gd name="connsiteX6" fmla="*/ 1133184 w 4315791"/>
                <a:gd name="connsiteY6" fmla="*/ 1528405 h 4312749"/>
                <a:gd name="connsiteX7" fmla="*/ 935607 w 4315791"/>
                <a:gd name="connsiteY7" fmla="*/ 1789050 h 4312749"/>
                <a:gd name="connsiteX8" fmla="*/ 543498 w 4315791"/>
                <a:gd name="connsiteY8" fmla="*/ 2610233 h 4312749"/>
                <a:gd name="connsiteX9" fmla="*/ 780416 w 4315791"/>
                <a:gd name="connsiteY9" fmla="*/ 3494616 h 4312749"/>
                <a:gd name="connsiteX10" fmla="*/ 1433786 w 4315791"/>
                <a:gd name="connsiteY10" fmla="*/ 4254537 h 4312749"/>
                <a:gd name="connsiteX11" fmla="*/ 1513041 w 4315791"/>
                <a:gd name="connsiteY11" fmla="*/ 4312749 h 4312749"/>
                <a:gd name="connsiteX12" fmla="*/ 729636 w 4315791"/>
                <a:gd name="connsiteY12" fmla="*/ 4312749 h 4312749"/>
                <a:gd name="connsiteX13" fmla="*/ 638463 w 4315791"/>
                <a:gd name="connsiteY13" fmla="*/ 4216521 h 4312749"/>
                <a:gd name="connsiteX14" fmla="*/ 0 w 4315791"/>
                <a:gd name="connsiteY14" fmla="*/ 2610335 h 4312749"/>
                <a:gd name="connsiteX15" fmla="*/ 683474 w 4315791"/>
                <a:gd name="connsiteY15" fmla="*/ 1242376 h 4312749"/>
                <a:gd name="connsiteX16" fmla="*/ 2987009 w 4315791"/>
                <a:gd name="connsiteY16" fmla="*/ 0 h 4312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15791" h="4312749">
                  <a:moveTo>
                    <a:pt x="2987009" y="0"/>
                  </a:moveTo>
                  <a:cubicBezTo>
                    <a:pt x="3434423" y="0"/>
                    <a:pt x="3798884" y="137413"/>
                    <a:pt x="4136908" y="333995"/>
                  </a:cubicBezTo>
                  <a:lnTo>
                    <a:pt x="4315791" y="445229"/>
                  </a:lnTo>
                  <a:lnTo>
                    <a:pt x="4315791" y="1079495"/>
                  </a:lnTo>
                  <a:lnTo>
                    <a:pt x="4206793" y="1000737"/>
                  </a:lnTo>
                  <a:cubicBezTo>
                    <a:pt x="3781561" y="699607"/>
                    <a:pt x="3436718" y="509571"/>
                    <a:pt x="2987119" y="509571"/>
                  </a:cubicBezTo>
                  <a:cubicBezTo>
                    <a:pt x="2204204" y="509571"/>
                    <a:pt x="1649730" y="814251"/>
                    <a:pt x="1133184" y="1528405"/>
                  </a:cubicBezTo>
                  <a:cubicBezTo>
                    <a:pt x="1065585" y="1621878"/>
                    <a:pt x="999510" y="1706892"/>
                    <a:pt x="935607" y="1789050"/>
                  </a:cubicBezTo>
                  <a:cubicBezTo>
                    <a:pt x="670760" y="2129716"/>
                    <a:pt x="543498" y="2306877"/>
                    <a:pt x="543498" y="2610233"/>
                  </a:cubicBezTo>
                  <a:cubicBezTo>
                    <a:pt x="543498" y="2911449"/>
                    <a:pt x="623267" y="3208997"/>
                    <a:pt x="780416" y="3494616"/>
                  </a:cubicBezTo>
                  <a:cubicBezTo>
                    <a:pt x="934194" y="3774018"/>
                    <a:pt x="1154050" y="4029772"/>
                    <a:pt x="1433786" y="4254537"/>
                  </a:cubicBezTo>
                  <a:lnTo>
                    <a:pt x="1513041" y="4312749"/>
                  </a:lnTo>
                  <a:lnTo>
                    <a:pt x="729636" y="4312749"/>
                  </a:lnTo>
                  <a:lnTo>
                    <a:pt x="638463" y="4216521"/>
                  </a:lnTo>
                  <a:cubicBezTo>
                    <a:pt x="243716" y="3758034"/>
                    <a:pt x="0" y="3205314"/>
                    <a:pt x="0" y="2610335"/>
                  </a:cubicBezTo>
                  <a:cubicBezTo>
                    <a:pt x="0" y="2015344"/>
                    <a:pt x="351790" y="1700877"/>
                    <a:pt x="683474" y="1242376"/>
                  </a:cubicBezTo>
                  <a:cubicBezTo>
                    <a:pt x="1236211" y="478174"/>
                    <a:pt x="1925445" y="0"/>
                    <a:pt x="2987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8209" name="Freeform: Shape 8208">
              <a:extLst>
                <a:ext uri="{FF2B5EF4-FFF2-40B4-BE49-F238E27FC236}">
                  <a16:creationId xmlns:a16="http://schemas.microsoft.com/office/drawing/2014/main" id="{2E166FC5-8F23-41C3-879A-BFF8D5B705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77037" y="2411531"/>
              <a:ext cx="4314657" cy="4364939"/>
            </a:xfrm>
            <a:custGeom>
              <a:avLst/>
              <a:gdLst>
                <a:gd name="connsiteX0" fmla="*/ 3028307 w 4314657"/>
                <a:gd name="connsiteY0" fmla="*/ 21 h 4364939"/>
                <a:gd name="connsiteX1" fmla="*/ 3066670 w 4314657"/>
                <a:gd name="connsiteY1" fmla="*/ 836 h 4364939"/>
                <a:gd name="connsiteX2" fmla="*/ 3220125 w 4314657"/>
                <a:gd name="connsiteY2" fmla="*/ 9909 h 4364939"/>
                <a:gd name="connsiteX3" fmla="*/ 3816113 w 4314657"/>
                <a:gd name="connsiteY3" fmla="*/ 150272 h 4364939"/>
                <a:gd name="connsiteX4" fmla="*/ 4089981 w 4314657"/>
                <a:gd name="connsiteY4" fmla="*/ 272287 h 4364939"/>
                <a:gd name="connsiteX5" fmla="*/ 4314657 w 4314657"/>
                <a:gd name="connsiteY5" fmla="*/ 398926 h 4364939"/>
                <a:gd name="connsiteX6" fmla="*/ 4314657 w 4314657"/>
                <a:gd name="connsiteY6" fmla="*/ 911199 h 4364939"/>
                <a:gd name="connsiteX7" fmla="*/ 4310597 w 4314657"/>
                <a:gd name="connsiteY7" fmla="*/ 908154 h 4364939"/>
                <a:gd name="connsiteX8" fmla="*/ 4203223 w 4314657"/>
                <a:gd name="connsiteY8" fmla="*/ 829562 h 4364939"/>
                <a:gd name="connsiteX9" fmla="*/ 4095850 w 4314657"/>
                <a:gd name="connsiteY9" fmla="*/ 753520 h 4364939"/>
                <a:gd name="connsiteX10" fmla="*/ 3652987 w 4314657"/>
                <a:gd name="connsiteY10" fmla="*/ 494811 h 4364939"/>
                <a:gd name="connsiteX11" fmla="*/ 3173610 w 4314657"/>
                <a:gd name="connsiteY11" fmla="*/ 347209 h 4364939"/>
                <a:gd name="connsiteX12" fmla="*/ 3047760 w 4314657"/>
                <a:gd name="connsiteY12" fmla="*/ 332632 h 4364939"/>
                <a:gd name="connsiteX13" fmla="*/ 3016027 w 4314657"/>
                <a:gd name="connsiteY13" fmla="*/ 330186 h 4364939"/>
                <a:gd name="connsiteX14" fmla="*/ 2984184 w 4314657"/>
                <a:gd name="connsiteY14" fmla="*/ 328658 h 4364939"/>
                <a:gd name="connsiteX15" fmla="*/ 2952233 w 4314657"/>
                <a:gd name="connsiteY15" fmla="*/ 327332 h 4364939"/>
                <a:gd name="connsiteX16" fmla="*/ 2919085 w 4314657"/>
                <a:gd name="connsiteY16" fmla="*/ 327026 h 4364939"/>
                <a:gd name="connsiteX17" fmla="*/ 2852901 w 4314657"/>
                <a:gd name="connsiteY17" fmla="*/ 326720 h 4364939"/>
                <a:gd name="connsiteX18" fmla="*/ 2786826 w 4314657"/>
                <a:gd name="connsiteY18" fmla="*/ 328148 h 4364939"/>
                <a:gd name="connsiteX19" fmla="*/ 2720965 w 4314657"/>
                <a:gd name="connsiteY19" fmla="*/ 331409 h 4364939"/>
                <a:gd name="connsiteX20" fmla="*/ 2655325 w 4314657"/>
                <a:gd name="connsiteY20" fmla="*/ 336098 h 4364939"/>
                <a:gd name="connsiteX21" fmla="*/ 2524803 w 4314657"/>
                <a:gd name="connsiteY21" fmla="*/ 350573 h 4364939"/>
                <a:gd name="connsiteX22" fmla="*/ 2460139 w 4314657"/>
                <a:gd name="connsiteY22" fmla="*/ 360664 h 4364939"/>
                <a:gd name="connsiteX23" fmla="*/ 2396019 w 4314657"/>
                <a:gd name="connsiteY23" fmla="*/ 372693 h 4364939"/>
                <a:gd name="connsiteX24" fmla="*/ 2145843 w 4314657"/>
                <a:gd name="connsiteY24" fmla="*/ 440989 h 4364939"/>
                <a:gd name="connsiteX25" fmla="*/ 1698635 w 4314657"/>
                <a:gd name="connsiteY25" fmla="*/ 682676 h 4364939"/>
                <a:gd name="connsiteX26" fmla="*/ 1498450 w 4314657"/>
                <a:gd name="connsiteY26" fmla="*/ 835474 h 4364939"/>
                <a:gd name="connsiteX27" fmla="*/ 1307285 w 4314657"/>
                <a:gd name="connsiteY27" fmla="*/ 1001220 h 4364939"/>
                <a:gd name="connsiteX28" fmla="*/ 947780 w 4314657"/>
                <a:gd name="connsiteY28" fmla="*/ 1369612 h 4364939"/>
                <a:gd name="connsiteX29" fmla="*/ 905939 w 4314657"/>
                <a:gd name="connsiteY29" fmla="*/ 1419458 h 4364939"/>
                <a:gd name="connsiteX30" fmla="*/ 863228 w 4314657"/>
                <a:gd name="connsiteY30" fmla="*/ 1471545 h 4364939"/>
                <a:gd name="connsiteX31" fmla="*/ 774330 w 4314657"/>
                <a:gd name="connsiteY31" fmla="*/ 1577659 h 4364939"/>
                <a:gd name="connsiteX32" fmla="*/ 595554 w 4314657"/>
                <a:gd name="connsiteY32" fmla="*/ 1780916 h 4364939"/>
                <a:gd name="connsiteX33" fmla="*/ 430365 w 4314657"/>
                <a:gd name="connsiteY33" fmla="*/ 1982644 h 4364939"/>
                <a:gd name="connsiteX34" fmla="*/ 358855 w 4314657"/>
                <a:gd name="connsiteY34" fmla="*/ 2087025 h 4364939"/>
                <a:gd name="connsiteX35" fmla="*/ 296583 w 4314657"/>
                <a:gd name="connsiteY35" fmla="*/ 2194872 h 4364939"/>
                <a:gd name="connsiteX36" fmla="*/ 207358 w 4314657"/>
                <a:gd name="connsiteY36" fmla="*/ 2423918 h 4364939"/>
                <a:gd name="connsiteX37" fmla="*/ 177146 w 4314657"/>
                <a:gd name="connsiteY37" fmla="*/ 2668765 h 4364939"/>
                <a:gd name="connsiteX38" fmla="*/ 248763 w 4314657"/>
                <a:gd name="connsiteY38" fmla="*/ 3168854 h 4364939"/>
                <a:gd name="connsiteX39" fmla="*/ 445688 w 4314657"/>
                <a:gd name="connsiteY39" fmla="*/ 3637956 h 4364939"/>
                <a:gd name="connsiteX40" fmla="*/ 735859 w 4314657"/>
                <a:gd name="connsiteY40" fmla="*/ 4062310 h 4364939"/>
                <a:gd name="connsiteX41" fmla="*/ 910884 w 4314657"/>
                <a:gd name="connsiteY41" fmla="*/ 4254366 h 4364939"/>
                <a:gd name="connsiteX42" fmla="*/ 1030507 w 4314657"/>
                <a:gd name="connsiteY42" fmla="*/ 4364939 h 4364939"/>
                <a:gd name="connsiteX43" fmla="*/ 676755 w 4314657"/>
                <a:gd name="connsiteY43" fmla="*/ 4364939 h 4364939"/>
                <a:gd name="connsiteX44" fmla="*/ 538105 w 4314657"/>
                <a:gd name="connsiteY44" fmla="*/ 4202315 h 4364939"/>
                <a:gd name="connsiteX45" fmla="*/ 241592 w 4314657"/>
                <a:gd name="connsiteY45" fmla="*/ 3731226 h 4364939"/>
                <a:gd name="connsiteX46" fmla="*/ 60317 w 4314657"/>
                <a:gd name="connsiteY46" fmla="*/ 3211362 h 4364939"/>
                <a:gd name="connsiteX47" fmla="*/ 0 w 4314657"/>
                <a:gd name="connsiteY47" fmla="*/ 2668765 h 4364939"/>
                <a:gd name="connsiteX48" fmla="*/ 21736 w 4314657"/>
                <a:gd name="connsiteY48" fmla="*/ 2390280 h 4364939"/>
                <a:gd name="connsiteX49" fmla="*/ 27605 w 4314657"/>
                <a:gd name="connsiteY49" fmla="*/ 2355521 h 4364939"/>
                <a:gd name="connsiteX50" fmla="*/ 34669 w 4314657"/>
                <a:gd name="connsiteY50" fmla="*/ 2320862 h 4364939"/>
                <a:gd name="connsiteX51" fmla="*/ 50753 w 4314657"/>
                <a:gd name="connsiteY51" fmla="*/ 2251750 h 4364939"/>
                <a:gd name="connsiteX52" fmla="*/ 93899 w 4314657"/>
                <a:gd name="connsiteY52" fmla="*/ 2116179 h 4364939"/>
                <a:gd name="connsiteX53" fmla="*/ 150194 w 4314657"/>
                <a:gd name="connsiteY53" fmla="*/ 1985498 h 4364939"/>
                <a:gd name="connsiteX54" fmla="*/ 216486 w 4314657"/>
                <a:gd name="connsiteY54" fmla="*/ 1860628 h 4364939"/>
                <a:gd name="connsiteX55" fmla="*/ 363527 w 4314657"/>
                <a:gd name="connsiteY55" fmla="*/ 1625058 h 4364939"/>
                <a:gd name="connsiteX56" fmla="*/ 514155 w 4314657"/>
                <a:gd name="connsiteY56" fmla="*/ 1402231 h 4364939"/>
                <a:gd name="connsiteX57" fmla="*/ 586861 w 4314657"/>
                <a:gd name="connsiteY57" fmla="*/ 1293160 h 4364939"/>
                <a:gd name="connsiteX58" fmla="*/ 623702 w 4314657"/>
                <a:gd name="connsiteY58" fmla="*/ 1236892 h 4364939"/>
                <a:gd name="connsiteX59" fmla="*/ 662283 w 4314657"/>
                <a:gd name="connsiteY59" fmla="*/ 1178892 h 4364939"/>
                <a:gd name="connsiteX60" fmla="*/ 827364 w 4314657"/>
                <a:gd name="connsiteY60" fmla="*/ 951170 h 4364939"/>
                <a:gd name="connsiteX61" fmla="*/ 1016355 w 4314657"/>
                <a:gd name="connsiteY61" fmla="*/ 736089 h 4364939"/>
                <a:gd name="connsiteX62" fmla="*/ 1482474 w 4314657"/>
                <a:gd name="connsiteY62" fmla="*/ 378707 h 4364939"/>
                <a:gd name="connsiteX63" fmla="*/ 2035644 w 4314657"/>
                <a:gd name="connsiteY63" fmla="*/ 149151 h 4364939"/>
                <a:gd name="connsiteX64" fmla="*/ 2324619 w 4314657"/>
                <a:gd name="connsiteY64" fmla="*/ 72802 h 4364939"/>
                <a:gd name="connsiteX65" fmla="*/ 2618809 w 4314657"/>
                <a:gd name="connsiteY65" fmla="*/ 24078 h 4364939"/>
                <a:gd name="connsiteX66" fmla="*/ 2914849 w 4314657"/>
                <a:gd name="connsiteY66" fmla="*/ 1957 h 4364939"/>
                <a:gd name="connsiteX67" fmla="*/ 2951907 w 4314657"/>
                <a:gd name="connsiteY67" fmla="*/ 633 h 4364939"/>
                <a:gd name="connsiteX68" fmla="*/ 2990052 w 4314657"/>
                <a:gd name="connsiteY68" fmla="*/ 224 h 4364939"/>
                <a:gd name="connsiteX69" fmla="*/ 3028307 w 4314657"/>
                <a:gd name="connsiteY69" fmla="*/ 21 h 4364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4314657" h="4364939">
                  <a:moveTo>
                    <a:pt x="3028307" y="21"/>
                  </a:moveTo>
                  <a:lnTo>
                    <a:pt x="3066670" y="836"/>
                  </a:lnTo>
                  <a:cubicBezTo>
                    <a:pt x="3117749" y="1856"/>
                    <a:pt x="3168937" y="5320"/>
                    <a:pt x="3220125" y="9909"/>
                  </a:cubicBezTo>
                  <a:cubicBezTo>
                    <a:pt x="3424763" y="29073"/>
                    <a:pt x="3627448" y="77898"/>
                    <a:pt x="3816113" y="150272"/>
                  </a:cubicBezTo>
                  <a:cubicBezTo>
                    <a:pt x="3910880" y="185950"/>
                    <a:pt x="4001951" y="227538"/>
                    <a:pt x="4089981" y="272287"/>
                  </a:cubicBezTo>
                  <a:lnTo>
                    <a:pt x="4314657" y="398926"/>
                  </a:lnTo>
                  <a:lnTo>
                    <a:pt x="4314657" y="911199"/>
                  </a:lnTo>
                  <a:lnTo>
                    <a:pt x="4310597" y="908154"/>
                  </a:lnTo>
                  <a:cubicBezTo>
                    <a:pt x="4274842" y="881549"/>
                    <a:pt x="4239087" y="855352"/>
                    <a:pt x="4203223" y="829562"/>
                  </a:cubicBezTo>
                  <a:cubicBezTo>
                    <a:pt x="4167576" y="803773"/>
                    <a:pt x="4131821" y="778086"/>
                    <a:pt x="4095850" y="753520"/>
                  </a:cubicBezTo>
                  <a:cubicBezTo>
                    <a:pt x="3951852" y="654949"/>
                    <a:pt x="3806115" y="565043"/>
                    <a:pt x="3652987" y="494811"/>
                  </a:cubicBezTo>
                  <a:cubicBezTo>
                    <a:pt x="3500404" y="423761"/>
                    <a:pt x="3340213" y="373101"/>
                    <a:pt x="3173610" y="347209"/>
                  </a:cubicBezTo>
                  <a:cubicBezTo>
                    <a:pt x="3131987" y="341093"/>
                    <a:pt x="3090036" y="335792"/>
                    <a:pt x="3047760" y="332632"/>
                  </a:cubicBezTo>
                  <a:lnTo>
                    <a:pt x="3016027" y="330186"/>
                  </a:lnTo>
                  <a:cubicBezTo>
                    <a:pt x="3005485" y="329472"/>
                    <a:pt x="2994834" y="329168"/>
                    <a:pt x="2984184" y="328658"/>
                  </a:cubicBezTo>
                  <a:cubicBezTo>
                    <a:pt x="2973533" y="328249"/>
                    <a:pt x="2962992" y="327638"/>
                    <a:pt x="2952233" y="327332"/>
                  </a:cubicBezTo>
                  <a:lnTo>
                    <a:pt x="2919085" y="327026"/>
                  </a:lnTo>
                  <a:cubicBezTo>
                    <a:pt x="2897025" y="326925"/>
                    <a:pt x="2874854" y="326212"/>
                    <a:pt x="2852901" y="326720"/>
                  </a:cubicBezTo>
                  <a:lnTo>
                    <a:pt x="2786826" y="328148"/>
                  </a:lnTo>
                  <a:cubicBezTo>
                    <a:pt x="2764763" y="328759"/>
                    <a:pt x="2742919" y="330391"/>
                    <a:pt x="2720965" y="331409"/>
                  </a:cubicBezTo>
                  <a:cubicBezTo>
                    <a:pt x="2699013" y="332326"/>
                    <a:pt x="2677170" y="334162"/>
                    <a:pt x="2655325" y="336098"/>
                  </a:cubicBezTo>
                  <a:cubicBezTo>
                    <a:pt x="2611528" y="339463"/>
                    <a:pt x="2568165" y="345170"/>
                    <a:pt x="2524803" y="350573"/>
                  </a:cubicBezTo>
                  <a:lnTo>
                    <a:pt x="2460139" y="360664"/>
                  </a:lnTo>
                  <a:cubicBezTo>
                    <a:pt x="2438622" y="364130"/>
                    <a:pt x="2417430" y="368717"/>
                    <a:pt x="2396019" y="372693"/>
                  </a:cubicBezTo>
                  <a:cubicBezTo>
                    <a:pt x="2310709" y="389513"/>
                    <a:pt x="2226809" y="411836"/>
                    <a:pt x="2145843" y="440989"/>
                  </a:cubicBezTo>
                  <a:cubicBezTo>
                    <a:pt x="1983479" y="499295"/>
                    <a:pt x="1835678" y="585838"/>
                    <a:pt x="1698635" y="682676"/>
                  </a:cubicBezTo>
                  <a:cubicBezTo>
                    <a:pt x="1629841" y="730992"/>
                    <a:pt x="1563549" y="782367"/>
                    <a:pt x="1498450" y="835474"/>
                  </a:cubicBezTo>
                  <a:cubicBezTo>
                    <a:pt x="1433352" y="888583"/>
                    <a:pt x="1369775" y="943932"/>
                    <a:pt x="1307285" y="1001220"/>
                  </a:cubicBezTo>
                  <a:cubicBezTo>
                    <a:pt x="1182958" y="1116304"/>
                    <a:pt x="1060588" y="1237708"/>
                    <a:pt x="947780" y="1369612"/>
                  </a:cubicBezTo>
                  <a:cubicBezTo>
                    <a:pt x="933325" y="1385818"/>
                    <a:pt x="919958" y="1402841"/>
                    <a:pt x="905939" y="1419458"/>
                  </a:cubicBezTo>
                  <a:lnTo>
                    <a:pt x="863228" y="1471545"/>
                  </a:lnTo>
                  <a:cubicBezTo>
                    <a:pt x="833776" y="1507529"/>
                    <a:pt x="804215" y="1543001"/>
                    <a:pt x="774330" y="1577659"/>
                  </a:cubicBezTo>
                  <a:cubicBezTo>
                    <a:pt x="714665" y="1647178"/>
                    <a:pt x="653806" y="1714046"/>
                    <a:pt x="595554" y="1780916"/>
                  </a:cubicBezTo>
                  <a:cubicBezTo>
                    <a:pt x="537303" y="1847683"/>
                    <a:pt x="481009" y="1914144"/>
                    <a:pt x="430365" y="1982644"/>
                  </a:cubicBezTo>
                  <a:cubicBezTo>
                    <a:pt x="405369" y="2016995"/>
                    <a:pt x="381351" y="2051756"/>
                    <a:pt x="358855" y="2087025"/>
                  </a:cubicBezTo>
                  <a:cubicBezTo>
                    <a:pt x="336685" y="2122396"/>
                    <a:pt x="315601" y="2158277"/>
                    <a:pt x="296583" y="2194872"/>
                  </a:cubicBezTo>
                  <a:cubicBezTo>
                    <a:pt x="258980" y="2268161"/>
                    <a:pt x="227572" y="2344307"/>
                    <a:pt x="207358" y="2423918"/>
                  </a:cubicBezTo>
                  <a:cubicBezTo>
                    <a:pt x="186817" y="2503426"/>
                    <a:pt x="178124" y="2585790"/>
                    <a:pt x="177146" y="2668765"/>
                  </a:cubicBezTo>
                  <a:cubicBezTo>
                    <a:pt x="177037" y="2837670"/>
                    <a:pt x="201490" y="3006472"/>
                    <a:pt x="248763" y="3168854"/>
                  </a:cubicBezTo>
                  <a:cubicBezTo>
                    <a:pt x="295931" y="3331644"/>
                    <a:pt x="363962" y="3488316"/>
                    <a:pt x="445688" y="3637956"/>
                  </a:cubicBezTo>
                  <a:cubicBezTo>
                    <a:pt x="527413" y="3787697"/>
                    <a:pt x="625115" y="3929794"/>
                    <a:pt x="735859" y="4062310"/>
                  </a:cubicBezTo>
                  <a:cubicBezTo>
                    <a:pt x="791121" y="4128668"/>
                    <a:pt x="849589" y="4192733"/>
                    <a:pt x="910884" y="4254366"/>
                  </a:cubicBezTo>
                  <a:lnTo>
                    <a:pt x="1030507" y="4364939"/>
                  </a:lnTo>
                  <a:lnTo>
                    <a:pt x="676755" y="4364939"/>
                  </a:lnTo>
                  <a:lnTo>
                    <a:pt x="538105" y="4202315"/>
                  </a:lnTo>
                  <a:cubicBezTo>
                    <a:pt x="423518" y="4054791"/>
                    <a:pt x="323372" y="3897379"/>
                    <a:pt x="241592" y="3731226"/>
                  </a:cubicBezTo>
                  <a:cubicBezTo>
                    <a:pt x="160193" y="3565073"/>
                    <a:pt x="99768" y="3389950"/>
                    <a:pt x="60317" y="3211362"/>
                  </a:cubicBezTo>
                  <a:cubicBezTo>
                    <a:pt x="20759" y="3032669"/>
                    <a:pt x="435" y="2850716"/>
                    <a:pt x="0" y="2668765"/>
                  </a:cubicBezTo>
                  <a:cubicBezTo>
                    <a:pt x="0" y="2576309"/>
                    <a:pt x="6413" y="2483039"/>
                    <a:pt x="21736" y="2390280"/>
                  </a:cubicBezTo>
                  <a:lnTo>
                    <a:pt x="27605" y="2355521"/>
                  </a:lnTo>
                  <a:lnTo>
                    <a:pt x="34669" y="2320862"/>
                  </a:lnTo>
                  <a:cubicBezTo>
                    <a:pt x="39343" y="2297723"/>
                    <a:pt x="45102" y="2274686"/>
                    <a:pt x="50753" y="2251750"/>
                  </a:cubicBezTo>
                  <a:cubicBezTo>
                    <a:pt x="62708" y="2205881"/>
                    <a:pt x="77379" y="2160723"/>
                    <a:pt x="93899" y="2116179"/>
                  </a:cubicBezTo>
                  <a:cubicBezTo>
                    <a:pt x="110744" y="2071734"/>
                    <a:pt x="129762" y="2028209"/>
                    <a:pt x="150194" y="1985498"/>
                  </a:cubicBezTo>
                  <a:cubicBezTo>
                    <a:pt x="170734" y="1942890"/>
                    <a:pt x="193229" y="1901402"/>
                    <a:pt x="216486" y="1860628"/>
                  </a:cubicBezTo>
                  <a:cubicBezTo>
                    <a:pt x="263109" y="1779183"/>
                    <a:pt x="312993" y="1701000"/>
                    <a:pt x="363527" y="1625058"/>
                  </a:cubicBezTo>
                  <a:lnTo>
                    <a:pt x="514155" y="1402231"/>
                  </a:lnTo>
                  <a:cubicBezTo>
                    <a:pt x="538825" y="1365636"/>
                    <a:pt x="563277" y="1329551"/>
                    <a:pt x="586861" y="1293160"/>
                  </a:cubicBezTo>
                  <a:lnTo>
                    <a:pt x="623702" y="1236892"/>
                  </a:lnTo>
                  <a:cubicBezTo>
                    <a:pt x="636526" y="1217525"/>
                    <a:pt x="649025" y="1198055"/>
                    <a:pt x="662283" y="1178892"/>
                  </a:cubicBezTo>
                  <a:cubicBezTo>
                    <a:pt x="713905" y="1101523"/>
                    <a:pt x="769222" y="1025786"/>
                    <a:pt x="827364" y="951170"/>
                  </a:cubicBezTo>
                  <a:cubicBezTo>
                    <a:pt x="885834" y="876861"/>
                    <a:pt x="947997" y="804283"/>
                    <a:pt x="1016355" y="736089"/>
                  </a:cubicBezTo>
                  <a:cubicBezTo>
                    <a:pt x="1152311" y="599497"/>
                    <a:pt x="1308047" y="476054"/>
                    <a:pt x="1482474" y="378707"/>
                  </a:cubicBezTo>
                  <a:cubicBezTo>
                    <a:pt x="1656793" y="281156"/>
                    <a:pt x="1845132" y="207966"/>
                    <a:pt x="2035644" y="149151"/>
                  </a:cubicBezTo>
                  <a:cubicBezTo>
                    <a:pt x="2131063" y="119997"/>
                    <a:pt x="2227460" y="94412"/>
                    <a:pt x="2324619" y="72802"/>
                  </a:cubicBezTo>
                  <a:cubicBezTo>
                    <a:pt x="2421885" y="51396"/>
                    <a:pt x="2520239" y="35291"/>
                    <a:pt x="2618809" y="24078"/>
                  </a:cubicBezTo>
                  <a:cubicBezTo>
                    <a:pt x="2717272" y="12252"/>
                    <a:pt x="2816168" y="4914"/>
                    <a:pt x="2914849" y="1957"/>
                  </a:cubicBezTo>
                  <a:lnTo>
                    <a:pt x="2951907" y="633"/>
                  </a:lnTo>
                  <a:lnTo>
                    <a:pt x="2990052" y="224"/>
                  </a:lnTo>
                  <a:cubicBezTo>
                    <a:pt x="3002768" y="224"/>
                    <a:pt x="3015592" y="-81"/>
                    <a:pt x="3028307" y="2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8210" name="Freeform: Shape 8209">
              <a:extLst>
                <a:ext uri="{FF2B5EF4-FFF2-40B4-BE49-F238E27FC236}">
                  <a16:creationId xmlns:a16="http://schemas.microsoft.com/office/drawing/2014/main" id="{5C727C6A-DB0B-482E-B0E4-4F035FC023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55526" y="2145638"/>
              <a:ext cx="4336168" cy="4630833"/>
            </a:xfrm>
            <a:custGeom>
              <a:avLst/>
              <a:gdLst>
                <a:gd name="connsiteX0" fmla="*/ 3053738 w 4336168"/>
                <a:gd name="connsiteY0" fmla="*/ 111 h 4630833"/>
                <a:gd name="connsiteX1" fmla="*/ 3093948 w 4336168"/>
                <a:gd name="connsiteY1" fmla="*/ 316 h 4630833"/>
                <a:gd name="connsiteX2" fmla="*/ 3134268 w 4336168"/>
                <a:gd name="connsiteY2" fmla="*/ 1743 h 4630833"/>
                <a:gd name="connsiteX3" fmla="*/ 3295438 w 4336168"/>
                <a:gd name="connsiteY3" fmla="*/ 13058 h 4630833"/>
                <a:gd name="connsiteX4" fmla="*/ 3918813 w 4336168"/>
                <a:gd name="connsiteY4" fmla="*/ 169935 h 4630833"/>
                <a:gd name="connsiteX5" fmla="*/ 4203331 w 4336168"/>
                <a:gd name="connsiteY5" fmla="*/ 305405 h 4630833"/>
                <a:gd name="connsiteX6" fmla="*/ 4336168 w 4336168"/>
                <a:gd name="connsiteY6" fmla="*/ 386579 h 4630833"/>
                <a:gd name="connsiteX7" fmla="*/ 4336168 w 4336168"/>
                <a:gd name="connsiteY7" fmla="*/ 772673 h 4630833"/>
                <a:gd name="connsiteX8" fmla="*/ 4270820 w 4336168"/>
                <a:gd name="connsiteY8" fmla="*/ 728127 h 4630833"/>
                <a:gd name="connsiteX9" fmla="*/ 4030208 w 4336168"/>
                <a:gd name="connsiteY9" fmla="*/ 587253 h 4630833"/>
                <a:gd name="connsiteX10" fmla="*/ 3781010 w 4336168"/>
                <a:gd name="connsiteY10" fmla="*/ 471455 h 4630833"/>
                <a:gd name="connsiteX11" fmla="*/ 3254466 w 4336168"/>
                <a:gd name="connsiteY11" fmla="*/ 338024 h 4630833"/>
                <a:gd name="connsiteX12" fmla="*/ 3117966 w 4336168"/>
                <a:gd name="connsiteY12" fmla="*/ 326812 h 4630833"/>
                <a:gd name="connsiteX13" fmla="*/ 3083625 w 4336168"/>
                <a:gd name="connsiteY13" fmla="*/ 325179 h 4630833"/>
                <a:gd name="connsiteX14" fmla="*/ 3049173 w 4336168"/>
                <a:gd name="connsiteY14" fmla="*/ 324366 h 4630833"/>
                <a:gd name="connsiteX15" fmla="*/ 2978858 w 4336168"/>
                <a:gd name="connsiteY15" fmla="*/ 323855 h 4630833"/>
                <a:gd name="connsiteX16" fmla="*/ 2695862 w 4336168"/>
                <a:gd name="connsiteY16" fmla="*/ 335373 h 4630833"/>
                <a:gd name="connsiteX17" fmla="*/ 2417972 w 4336168"/>
                <a:gd name="connsiteY17" fmla="*/ 372070 h 4630833"/>
                <a:gd name="connsiteX18" fmla="*/ 2148451 w 4336168"/>
                <a:gd name="connsiteY18" fmla="*/ 437613 h 4630833"/>
                <a:gd name="connsiteX19" fmla="*/ 1889690 w 4336168"/>
                <a:gd name="connsiteY19" fmla="*/ 532515 h 4630833"/>
                <a:gd name="connsiteX20" fmla="*/ 1644512 w 4336168"/>
                <a:gd name="connsiteY20" fmla="*/ 658098 h 4630833"/>
                <a:gd name="connsiteX21" fmla="*/ 1200999 w 4336168"/>
                <a:gd name="connsiteY21" fmla="*/ 992137 h 4630833"/>
                <a:gd name="connsiteX22" fmla="*/ 1003531 w 4336168"/>
                <a:gd name="connsiteY22" fmla="*/ 1192234 h 4630833"/>
                <a:gd name="connsiteX23" fmla="*/ 910394 w 4336168"/>
                <a:gd name="connsiteY23" fmla="*/ 1298347 h 4630833"/>
                <a:gd name="connsiteX24" fmla="*/ 821278 w 4336168"/>
                <a:gd name="connsiteY24" fmla="*/ 1408233 h 4630833"/>
                <a:gd name="connsiteX25" fmla="*/ 732162 w 4336168"/>
                <a:gd name="connsiteY25" fmla="*/ 1521993 h 4630833"/>
                <a:gd name="connsiteX26" fmla="*/ 640548 w 4336168"/>
                <a:gd name="connsiteY26" fmla="*/ 1634323 h 4630833"/>
                <a:gd name="connsiteX27" fmla="*/ 457317 w 4336168"/>
                <a:gd name="connsiteY27" fmla="*/ 1855930 h 4630833"/>
                <a:gd name="connsiteX28" fmla="*/ 369288 w 4336168"/>
                <a:gd name="connsiteY28" fmla="*/ 1967955 h 4630833"/>
                <a:gd name="connsiteX29" fmla="*/ 287128 w 4336168"/>
                <a:gd name="connsiteY29" fmla="*/ 2083243 h 4630833"/>
                <a:gd name="connsiteX30" fmla="*/ 212683 w 4336168"/>
                <a:gd name="connsiteY30" fmla="*/ 2202607 h 4630833"/>
                <a:gd name="connsiteX31" fmla="*/ 179101 w 4336168"/>
                <a:gd name="connsiteY31" fmla="*/ 2264177 h 4630833"/>
                <a:gd name="connsiteX32" fmla="*/ 148890 w 4336168"/>
                <a:gd name="connsiteY32" fmla="*/ 2327172 h 4630833"/>
                <a:gd name="connsiteX33" fmla="*/ 61295 w 4336168"/>
                <a:gd name="connsiteY33" fmla="*/ 2590672 h 4630833"/>
                <a:gd name="connsiteX34" fmla="*/ 32604 w 4336168"/>
                <a:gd name="connsiteY34" fmla="*/ 2866202 h 4630833"/>
                <a:gd name="connsiteX35" fmla="*/ 100853 w 4336168"/>
                <a:gd name="connsiteY35" fmla="*/ 3418074 h 4630833"/>
                <a:gd name="connsiteX36" fmla="*/ 184971 w 4336168"/>
                <a:gd name="connsiteY36" fmla="*/ 3684428 h 4630833"/>
                <a:gd name="connsiteX37" fmla="*/ 210836 w 4336168"/>
                <a:gd name="connsiteY37" fmla="*/ 3749462 h 4630833"/>
                <a:gd name="connsiteX38" fmla="*/ 238440 w 4336168"/>
                <a:gd name="connsiteY38" fmla="*/ 3813783 h 4630833"/>
                <a:gd name="connsiteX39" fmla="*/ 252894 w 4336168"/>
                <a:gd name="connsiteY39" fmla="*/ 3845688 h 4630833"/>
                <a:gd name="connsiteX40" fmla="*/ 268109 w 4336168"/>
                <a:gd name="connsiteY40" fmla="*/ 3877287 h 4630833"/>
                <a:gd name="connsiteX41" fmla="*/ 299409 w 4336168"/>
                <a:gd name="connsiteY41" fmla="*/ 3939978 h 4630833"/>
                <a:gd name="connsiteX42" fmla="*/ 440689 w 4336168"/>
                <a:gd name="connsiteY42" fmla="*/ 4182378 h 4630833"/>
                <a:gd name="connsiteX43" fmla="*/ 606640 w 4336168"/>
                <a:gd name="connsiteY43" fmla="*/ 4409488 h 4630833"/>
                <a:gd name="connsiteX44" fmla="*/ 792425 w 4336168"/>
                <a:gd name="connsiteY44" fmla="*/ 4621205 h 4630833"/>
                <a:gd name="connsiteX45" fmla="*/ 802442 w 4336168"/>
                <a:gd name="connsiteY45" fmla="*/ 4630833 h 4630833"/>
                <a:gd name="connsiteX46" fmla="*/ 592561 w 4336168"/>
                <a:gd name="connsiteY46" fmla="*/ 4630833 h 4630833"/>
                <a:gd name="connsiteX47" fmla="*/ 489377 w 4336168"/>
                <a:gd name="connsiteY47" fmla="*/ 4483185 h 4630833"/>
                <a:gd name="connsiteX48" fmla="*/ 344944 w 4336168"/>
                <a:gd name="connsiteY48" fmla="*/ 4231611 h 4630833"/>
                <a:gd name="connsiteX49" fmla="*/ 224311 w 4336168"/>
                <a:gd name="connsiteY49" fmla="*/ 3970456 h 4630833"/>
                <a:gd name="connsiteX50" fmla="*/ 0 w 4336168"/>
                <a:gd name="connsiteY50" fmla="*/ 2866202 h 4630833"/>
                <a:gd name="connsiteX51" fmla="*/ 25105 w 4336168"/>
                <a:gd name="connsiteY51" fmla="*/ 2584351 h 4630833"/>
                <a:gd name="connsiteX52" fmla="*/ 105200 w 4336168"/>
                <a:gd name="connsiteY52" fmla="*/ 2310863 h 4630833"/>
                <a:gd name="connsiteX53" fmla="*/ 232245 w 4336168"/>
                <a:gd name="connsiteY53" fmla="*/ 2053172 h 4630833"/>
                <a:gd name="connsiteX54" fmla="*/ 307667 w 4336168"/>
                <a:gd name="connsiteY54" fmla="*/ 1930341 h 4630833"/>
                <a:gd name="connsiteX55" fmla="*/ 386893 w 4336168"/>
                <a:gd name="connsiteY55" fmla="*/ 1810161 h 4630833"/>
                <a:gd name="connsiteX56" fmla="*/ 548823 w 4336168"/>
                <a:gd name="connsiteY56" fmla="*/ 1573876 h 4630833"/>
                <a:gd name="connsiteX57" fmla="*/ 626419 w 4336168"/>
                <a:gd name="connsiteY57" fmla="*/ 1455224 h 4630833"/>
                <a:gd name="connsiteX58" fmla="*/ 701081 w 4336168"/>
                <a:gd name="connsiteY58" fmla="*/ 1334534 h 4630833"/>
                <a:gd name="connsiteX59" fmla="*/ 861162 w 4336168"/>
                <a:gd name="connsiteY59" fmla="*/ 1091320 h 4630833"/>
                <a:gd name="connsiteX60" fmla="*/ 1042329 w 4336168"/>
                <a:gd name="connsiteY60" fmla="*/ 858093 h 4630833"/>
                <a:gd name="connsiteX61" fmla="*/ 1487799 w 4336168"/>
                <a:gd name="connsiteY61" fmla="*/ 446686 h 4630833"/>
                <a:gd name="connsiteX62" fmla="*/ 1754060 w 4336168"/>
                <a:gd name="connsiteY62" fmla="*/ 283388 h 4630833"/>
                <a:gd name="connsiteX63" fmla="*/ 2044121 w 4336168"/>
                <a:gd name="connsiteY63" fmla="*/ 157906 h 4630833"/>
                <a:gd name="connsiteX64" fmla="*/ 2349287 w 4336168"/>
                <a:gd name="connsiteY64" fmla="*/ 71364 h 4630833"/>
                <a:gd name="connsiteX65" fmla="*/ 2661411 w 4336168"/>
                <a:gd name="connsiteY65" fmla="*/ 21213 h 4630833"/>
                <a:gd name="connsiteX66" fmla="*/ 2818124 w 4336168"/>
                <a:gd name="connsiteY66" fmla="*/ 7146 h 4630833"/>
                <a:gd name="connsiteX67" fmla="*/ 2974728 w 4336168"/>
                <a:gd name="connsiteY67" fmla="*/ 1029 h 4630833"/>
                <a:gd name="connsiteX68" fmla="*/ 3053738 w 4336168"/>
                <a:gd name="connsiteY68" fmla="*/ 111 h 4630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4336168" h="4630833">
                  <a:moveTo>
                    <a:pt x="3053738" y="111"/>
                  </a:moveTo>
                  <a:lnTo>
                    <a:pt x="3093948" y="316"/>
                  </a:lnTo>
                  <a:lnTo>
                    <a:pt x="3134268" y="1743"/>
                  </a:lnTo>
                  <a:cubicBezTo>
                    <a:pt x="3187955" y="3475"/>
                    <a:pt x="3241749" y="7756"/>
                    <a:pt x="3295438" y="13058"/>
                  </a:cubicBezTo>
                  <a:cubicBezTo>
                    <a:pt x="3510076" y="35585"/>
                    <a:pt x="3722324" y="89406"/>
                    <a:pt x="3918813" y="169935"/>
                  </a:cubicBezTo>
                  <a:cubicBezTo>
                    <a:pt x="4017384" y="209689"/>
                    <a:pt x="4111933" y="255763"/>
                    <a:pt x="4203331" y="305405"/>
                  </a:cubicBezTo>
                  <a:lnTo>
                    <a:pt x="4336168" y="386579"/>
                  </a:lnTo>
                  <a:lnTo>
                    <a:pt x="4336168" y="772673"/>
                  </a:lnTo>
                  <a:lnTo>
                    <a:pt x="4270820" y="728127"/>
                  </a:lnTo>
                  <a:cubicBezTo>
                    <a:pt x="4191920" y="677771"/>
                    <a:pt x="4111825" y="630168"/>
                    <a:pt x="4030208" y="587253"/>
                  </a:cubicBezTo>
                  <a:cubicBezTo>
                    <a:pt x="3948699" y="544136"/>
                    <a:pt x="3865886" y="504687"/>
                    <a:pt x="3781010" y="471455"/>
                  </a:cubicBezTo>
                  <a:cubicBezTo>
                    <a:pt x="3611688" y="404384"/>
                    <a:pt x="3435522" y="358818"/>
                    <a:pt x="3254466" y="338024"/>
                  </a:cubicBezTo>
                  <a:cubicBezTo>
                    <a:pt x="3209255" y="333029"/>
                    <a:pt x="3163720" y="328748"/>
                    <a:pt x="3117966" y="326812"/>
                  </a:cubicBezTo>
                  <a:lnTo>
                    <a:pt x="3083625" y="325179"/>
                  </a:lnTo>
                  <a:lnTo>
                    <a:pt x="3049173" y="324366"/>
                  </a:lnTo>
                  <a:cubicBezTo>
                    <a:pt x="3026568" y="323447"/>
                    <a:pt x="3002550" y="323855"/>
                    <a:pt x="2978858" y="323855"/>
                  </a:cubicBezTo>
                  <a:cubicBezTo>
                    <a:pt x="2883983" y="323956"/>
                    <a:pt x="2789434" y="327423"/>
                    <a:pt x="2695862" y="335373"/>
                  </a:cubicBezTo>
                  <a:cubicBezTo>
                    <a:pt x="2602290" y="343223"/>
                    <a:pt x="2509371" y="354945"/>
                    <a:pt x="2417972" y="372070"/>
                  </a:cubicBezTo>
                  <a:cubicBezTo>
                    <a:pt x="2326683" y="389500"/>
                    <a:pt x="2236697" y="411009"/>
                    <a:pt x="2148451" y="437613"/>
                  </a:cubicBezTo>
                  <a:cubicBezTo>
                    <a:pt x="2060204" y="464116"/>
                    <a:pt x="1973588" y="495411"/>
                    <a:pt x="1889690" y="532515"/>
                  </a:cubicBezTo>
                  <a:cubicBezTo>
                    <a:pt x="1805247" y="568599"/>
                    <a:pt x="1723848" y="611411"/>
                    <a:pt x="1644512" y="658098"/>
                  </a:cubicBezTo>
                  <a:cubicBezTo>
                    <a:pt x="1486169" y="751979"/>
                    <a:pt x="1338149" y="865229"/>
                    <a:pt x="1200999" y="992137"/>
                  </a:cubicBezTo>
                  <a:cubicBezTo>
                    <a:pt x="1132531" y="1055744"/>
                    <a:pt x="1066782" y="1122715"/>
                    <a:pt x="1003531" y="1192234"/>
                  </a:cubicBezTo>
                  <a:cubicBezTo>
                    <a:pt x="971688" y="1226790"/>
                    <a:pt x="941150" y="1262568"/>
                    <a:pt x="910394" y="1298347"/>
                  </a:cubicBezTo>
                  <a:cubicBezTo>
                    <a:pt x="880507" y="1334738"/>
                    <a:pt x="850187" y="1370925"/>
                    <a:pt x="821278" y="1408233"/>
                  </a:cubicBezTo>
                  <a:cubicBezTo>
                    <a:pt x="792152" y="1444624"/>
                    <a:pt x="762266" y="1484480"/>
                    <a:pt x="732162" y="1521993"/>
                  </a:cubicBezTo>
                  <a:cubicBezTo>
                    <a:pt x="701950" y="1559810"/>
                    <a:pt x="671302" y="1597219"/>
                    <a:pt x="640548" y="1634323"/>
                  </a:cubicBezTo>
                  <a:cubicBezTo>
                    <a:pt x="579362" y="1708838"/>
                    <a:pt x="516980" y="1781618"/>
                    <a:pt x="457317" y="1855930"/>
                  </a:cubicBezTo>
                  <a:cubicBezTo>
                    <a:pt x="427540" y="1893033"/>
                    <a:pt x="397870" y="1930239"/>
                    <a:pt x="369288" y="1967955"/>
                  </a:cubicBezTo>
                  <a:cubicBezTo>
                    <a:pt x="341141" y="2005976"/>
                    <a:pt x="313211" y="2044100"/>
                    <a:pt x="287128" y="2083243"/>
                  </a:cubicBezTo>
                  <a:cubicBezTo>
                    <a:pt x="260936" y="2122284"/>
                    <a:pt x="235506" y="2161835"/>
                    <a:pt x="212683" y="2202607"/>
                  </a:cubicBezTo>
                  <a:cubicBezTo>
                    <a:pt x="200728" y="2222791"/>
                    <a:pt x="190187" y="2243586"/>
                    <a:pt x="179101" y="2264177"/>
                  </a:cubicBezTo>
                  <a:cubicBezTo>
                    <a:pt x="168886" y="2285072"/>
                    <a:pt x="158127" y="2305867"/>
                    <a:pt x="148890" y="2327172"/>
                  </a:cubicBezTo>
                  <a:cubicBezTo>
                    <a:pt x="109982" y="2411777"/>
                    <a:pt x="81183" y="2500256"/>
                    <a:pt x="61295" y="2590672"/>
                  </a:cubicBezTo>
                  <a:cubicBezTo>
                    <a:pt x="42386" y="2681292"/>
                    <a:pt x="33147" y="2773643"/>
                    <a:pt x="32604" y="2866202"/>
                  </a:cubicBezTo>
                  <a:cubicBezTo>
                    <a:pt x="32495" y="3051925"/>
                    <a:pt x="55643" y="3237650"/>
                    <a:pt x="100853" y="3418074"/>
                  </a:cubicBezTo>
                  <a:cubicBezTo>
                    <a:pt x="123133" y="3508490"/>
                    <a:pt x="151498" y="3597377"/>
                    <a:pt x="184971" y="3684428"/>
                  </a:cubicBezTo>
                  <a:cubicBezTo>
                    <a:pt x="192796" y="3706344"/>
                    <a:pt x="202250" y="3727751"/>
                    <a:pt x="210836" y="3749462"/>
                  </a:cubicBezTo>
                  <a:cubicBezTo>
                    <a:pt x="219421" y="3771175"/>
                    <a:pt x="228985" y="3792479"/>
                    <a:pt x="238440" y="3813783"/>
                  </a:cubicBezTo>
                  <a:lnTo>
                    <a:pt x="252894" y="3845688"/>
                  </a:lnTo>
                  <a:lnTo>
                    <a:pt x="268109" y="3877287"/>
                  </a:lnTo>
                  <a:cubicBezTo>
                    <a:pt x="278215" y="3898287"/>
                    <a:pt x="288432" y="3919284"/>
                    <a:pt x="299409" y="3939978"/>
                  </a:cubicBezTo>
                  <a:cubicBezTo>
                    <a:pt x="341792" y="4023258"/>
                    <a:pt x="389828" y="4103787"/>
                    <a:pt x="440689" y="4182378"/>
                  </a:cubicBezTo>
                  <a:cubicBezTo>
                    <a:pt x="492420" y="4260561"/>
                    <a:pt x="547953" y="4336299"/>
                    <a:pt x="606640" y="4409488"/>
                  </a:cubicBezTo>
                  <a:cubicBezTo>
                    <a:pt x="665381" y="4482677"/>
                    <a:pt x="727435" y="4553292"/>
                    <a:pt x="792425" y="4621205"/>
                  </a:cubicBezTo>
                  <a:lnTo>
                    <a:pt x="802442" y="4630833"/>
                  </a:lnTo>
                  <a:lnTo>
                    <a:pt x="592561" y="4630833"/>
                  </a:lnTo>
                  <a:lnTo>
                    <a:pt x="489377" y="4483185"/>
                  </a:lnTo>
                  <a:cubicBezTo>
                    <a:pt x="437212" y="4401230"/>
                    <a:pt x="388850" y="4317339"/>
                    <a:pt x="344944" y="4231611"/>
                  </a:cubicBezTo>
                  <a:cubicBezTo>
                    <a:pt x="300386" y="4146191"/>
                    <a:pt x="260828" y="4058731"/>
                    <a:pt x="224311" y="3970456"/>
                  </a:cubicBezTo>
                  <a:cubicBezTo>
                    <a:pt x="78901" y="3617049"/>
                    <a:pt x="1413" y="3242136"/>
                    <a:pt x="0" y="2866202"/>
                  </a:cubicBezTo>
                  <a:cubicBezTo>
                    <a:pt x="0" y="2771912"/>
                    <a:pt x="8043" y="2677417"/>
                    <a:pt x="25105" y="2584351"/>
                  </a:cubicBezTo>
                  <a:cubicBezTo>
                    <a:pt x="42928" y="2491285"/>
                    <a:pt x="69446" y="2399444"/>
                    <a:pt x="105200" y="2310863"/>
                  </a:cubicBezTo>
                  <a:cubicBezTo>
                    <a:pt x="140304" y="2221974"/>
                    <a:pt x="184318" y="2136351"/>
                    <a:pt x="232245" y="2053172"/>
                  </a:cubicBezTo>
                  <a:cubicBezTo>
                    <a:pt x="256154" y="2011379"/>
                    <a:pt x="281802" y="1970810"/>
                    <a:pt x="307667" y="1930341"/>
                  </a:cubicBezTo>
                  <a:cubicBezTo>
                    <a:pt x="333533" y="1889873"/>
                    <a:pt x="360049" y="1849915"/>
                    <a:pt x="386893" y="1810161"/>
                  </a:cubicBezTo>
                  <a:lnTo>
                    <a:pt x="548823" y="1573876"/>
                  </a:lnTo>
                  <a:cubicBezTo>
                    <a:pt x="575341" y="1534529"/>
                    <a:pt x="601098" y="1494877"/>
                    <a:pt x="626419" y="1455224"/>
                  </a:cubicBezTo>
                  <a:cubicBezTo>
                    <a:pt x="651959" y="1415266"/>
                    <a:pt x="675434" y="1376225"/>
                    <a:pt x="701081" y="1334534"/>
                  </a:cubicBezTo>
                  <a:cubicBezTo>
                    <a:pt x="751290" y="1252070"/>
                    <a:pt x="804324" y="1170828"/>
                    <a:pt x="861162" y="1091320"/>
                  </a:cubicBezTo>
                  <a:cubicBezTo>
                    <a:pt x="917894" y="1011810"/>
                    <a:pt x="977884" y="933729"/>
                    <a:pt x="1042329" y="858093"/>
                  </a:cubicBezTo>
                  <a:cubicBezTo>
                    <a:pt x="1171765" y="707536"/>
                    <a:pt x="1319348" y="566764"/>
                    <a:pt x="1487799" y="446686"/>
                  </a:cubicBezTo>
                  <a:cubicBezTo>
                    <a:pt x="1571699" y="386340"/>
                    <a:pt x="1661031" y="332010"/>
                    <a:pt x="1754060" y="283388"/>
                  </a:cubicBezTo>
                  <a:cubicBezTo>
                    <a:pt x="1847414" y="235478"/>
                    <a:pt x="1944463" y="193278"/>
                    <a:pt x="2044121" y="157906"/>
                  </a:cubicBezTo>
                  <a:cubicBezTo>
                    <a:pt x="2143778" y="122638"/>
                    <a:pt x="2245936" y="93789"/>
                    <a:pt x="2349287" y="71364"/>
                  </a:cubicBezTo>
                  <a:cubicBezTo>
                    <a:pt x="2452641" y="48939"/>
                    <a:pt x="2556971" y="32935"/>
                    <a:pt x="2661411" y="21213"/>
                  </a:cubicBezTo>
                  <a:cubicBezTo>
                    <a:pt x="2713576" y="14994"/>
                    <a:pt x="2765850" y="11222"/>
                    <a:pt x="2818124" y="7146"/>
                  </a:cubicBezTo>
                  <a:cubicBezTo>
                    <a:pt x="2870290" y="4596"/>
                    <a:pt x="2922672" y="1640"/>
                    <a:pt x="2974728" y="1029"/>
                  </a:cubicBezTo>
                  <a:cubicBezTo>
                    <a:pt x="3000811" y="519"/>
                    <a:pt x="3026568" y="-296"/>
                    <a:pt x="3053738" y="11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8212" name="Group 8211">
            <a:extLst>
              <a:ext uri="{FF2B5EF4-FFF2-40B4-BE49-F238E27FC236}">
                <a16:creationId xmlns:a16="http://schemas.microsoft.com/office/drawing/2014/main" id="{2786ABD8-AB9F-46F2-A7D9-36F1F7338CF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3834244" y="0"/>
            <a:ext cx="3512956" cy="3456291"/>
            <a:chOff x="4345582" y="0"/>
            <a:chExt cx="5069918" cy="3741104"/>
          </a:xfrm>
          <a:solidFill>
            <a:schemeClr val="accent5">
              <a:alpha val="5000"/>
            </a:schemeClr>
          </a:solidFill>
        </p:grpSpPr>
        <p:sp>
          <p:nvSpPr>
            <p:cNvPr id="8213" name="Freeform: Shape 8212">
              <a:extLst>
                <a:ext uri="{FF2B5EF4-FFF2-40B4-BE49-F238E27FC236}">
                  <a16:creationId xmlns:a16="http://schemas.microsoft.com/office/drawing/2014/main" id="{DB26E49F-E19A-487B-A8A4-A26128CFDC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45582" y="1"/>
              <a:ext cx="5069918" cy="3741103"/>
            </a:xfrm>
            <a:custGeom>
              <a:avLst/>
              <a:gdLst>
                <a:gd name="connsiteX0" fmla="*/ 475344 w 5069918"/>
                <a:gd name="connsiteY0" fmla="*/ 0 h 3741103"/>
                <a:gd name="connsiteX1" fmla="*/ 643707 w 5069918"/>
                <a:gd name="connsiteY1" fmla="*/ 0 h 3741103"/>
                <a:gd name="connsiteX2" fmla="*/ 635672 w 5069918"/>
                <a:gd name="connsiteY2" fmla="*/ 7778 h 3741103"/>
                <a:gd name="connsiteX3" fmla="*/ 486638 w 5069918"/>
                <a:gd name="connsiteY3" fmla="*/ 178818 h 3741103"/>
                <a:gd name="connsiteX4" fmla="*/ 353514 w 5069918"/>
                <a:gd name="connsiteY4" fmla="*/ 362293 h 3741103"/>
                <a:gd name="connsiteX5" fmla="*/ 240181 w 5069918"/>
                <a:gd name="connsiteY5" fmla="*/ 558120 h 3741103"/>
                <a:gd name="connsiteX6" fmla="*/ 215073 w 5069918"/>
                <a:gd name="connsiteY6" fmla="*/ 608766 h 3741103"/>
                <a:gd name="connsiteX7" fmla="*/ 202868 w 5069918"/>
                <a:gd name="connsiteY7" fmla="*/ 634294 h 3741103"/>
                <a:gd name="connsiteX8" fmla="*/ 191273 w 5069918"/>
                <a:gd name="connsiteY8" fmla="*/ 660069 h 3741103"/>
                <a:gd name="connsiteX9" fmla="*/ 169129 w 5069918"/>
                <a:gd name="connsiteY9" fmla="*/ 712032 h 3741103"/>
                <a:gd name="connsiteX10" fmla="*/ 148381 w 5069918"/>
                <a:gd name="connsiteY10" fmla="*/ 764571 h 3741103"/>
                <a:gd name="connsiteX11" fmla="*/ 80903 w 5069918"/>
                <a:gd name="connsiteY11" fmla="*/ 979750 h 3741103"/>
                <a:gd name="connsiteX12" fmla="*/ 26154 w 5069918"/>
                <a:gd name="connsiteY12" fmla="*/ 1425590 h 3741103"/>
                <a:gd name="connsiteX13" fmla="*/ 49170 w 5069918"/>
                <a:gd name="connsiteY13" fmla="*/ 1648182 h 3741103"/>
                <a:gd name="connsiteX14" fmla="*/ 119437 w 5069918"/>
                <a:gd name="connsiteY14" fmla="*/ 1861055 h 3741103"/>
                <a:gd name="connsiteX15" fmla="*/ 143672 w 5069918"/>
                <a:gd name="connsiteY15" fmla="*/ 1911947 h 3741103"/>
                <a:gd name="connsiteX16" fmla="*/ 170611 w 5069918"/>
                <a:gd name="connsiteY16" fmla="*/ 1961687 h 3741103"/>
                <a:gd name="connsiteX17" fmla="*/ 230330 w 5069918"/>
                <a:gd name="connsiteY17" fmla="*/ 2058118 h 3741103"/>
                <a:gd name="connsiteX18" fmla="*/ 296237 w 5069918"/>
                <a:gd name="connsiteY18" fmla="*/ 2151255 h 3741103"/>
                <a:gd name="connsiteX19" fmla="*/ 366853 w 5069918"/>
                <a:gd name="connsiteY19" fmla="*/ 2241757 h 3741103"/>
                <a:gd name="connsiteX20" fmla="*/ 513838 w 5069918"/>
                <a:gd name="connsiteY20" fmla="*/ 2420786 h 3741103"/>
                <a:gd name="connsiteX21" fmla="*/ 587330 w 5069918"/>
                <a:gd name="connsiteY21" fmla="*/ 2511534 h 3741103"/>
                <a:gd name="connsiteX22" fmla="*/ 658817 w 5069918"/>
                <a:gd name="connsiteY22" fmla="*/ 2603437 h 3741103"/>
                <a:gd name="connsiteX23" fmla="*/ 730305 w 5069918"/>
                <a:gd name="connsiteY23" fmla="*/ 2692210 h 3741103"/>
                <a:gd name="connsiteX24" fmla="*/ 805018 w 5069918"/>
                <a:gd name="connsiteY24" fmla="*/ 2777936 h 3741103"/>
                <a:gd name="connsiteX25" fmla="*/ 963424 w 5069918"/>
                <a:gd name="connsiteY25" fmla="*/ 2939588 h 3741103"/>
                <a:gd name="connsiteX26" fmla="*/ 1319204 w 5069918"/>
                <a:gd name="connsiteY26" fmla="*/ 3209447 h 3741103"/>
                <a:gd name="connsiteX27" fmla="*/ 1515882 w 5069918"/>
                <a:gd name="connsiteY27" fmla="*/ 3310902 h 3741103"/>
                <a:gd name="connsiteX28" fmla="*/ 1723456 w 5069918"/>
                <a:gd name="connsiteY28" fmla="*/ 3387570 h 3741103"/>
                <a:gd name="connsiteX29" fmla="*/ 1939662 w 5069918"/>
                <a:gd name="connsiteY29" fmla="*/ 3440520 h 3741103"/>
                <a:gd name="connsiteX30" fmla="*/ 2162581 w 5069918"/>
                <a:gd name="connsiteY30" fmla="*/ 3470167 h 3741103"/>
                <a:gd name="connsiteX31" fmla="*/ 2389597 w 5069918"/>
                <a:gd name="connsiteY31" fmla="*/ 3479472 h 3741103"/>
                <a:gd name="connsiteX32" fmla="*/ 2446002 w 5069918"/>
                <a:gd name="connsiteY32" fmla="*/ 3479059 h 3741103"/>
                <a:gd name="connsiteX33" fmla="*/ 2473639 w 5069918"/>
                <a:gd name="connsiteY33" fmla="*/ 3478402 h 3741103"/>
                <a:gd name="connsiteX34" fmla="*/ 2501187 w 5069918"/>
                <a:gd name="connsiteY34" fmla="*/ 3477083 h 3741103"/>
                <a:gd name="connsiteX35" fmla="*/ 2610685 w 5069918"/>
                <a:gd name="connsiteY35" fmla="*/ 3468025 h 3741103"/>
                <a:gd name="connsiteX36" fmla="*/ 3033071 w 5069918"/>
                <a:gd name="connsiteY36" fmla="*/ 3360230 h 3741103"/>
                <a:gd name="connsiteX37" fmla="*/ 3232974 w 5069918"/>
                <a:gd name="connsiteY37" fmla="*/ 3266681 h 3741103"/>
                <a:gd name="connsiteX38" fmla="*/ 3425990 w 5069918"/>
                <a:gd name="connsiteY38" fmla="*/ 3152873 h 3741103"/>
                <a:gd name="connsiteX39" fmla="*/ 3613601 w 5069918"/>
                <a:gd name="connsiteY39" fmla="*/ 3024078 h 3741103"/>
                <a:gd name="connsiteX40" fmla="*/ 3706185 w 5069918"/>
                <a:gd name="connsiteY40" fmla="*/ 2955893 h 3741103"/>
                <a:gd name="connsiteX41" fmla="*/ 3799729 w 5069918"/>
                <a:gd name="connsiteY41" fmla="*/ 2885155 h 3741103"/>
                <a:gd name="connsiteX42" fmla="*/ 4175561 w 5069918"/>
                <a:gd name="connsiteY42" fmla="*/ 2606072 h 3741103"/>
                <a:gd name="connsiteX43" fmla="*/ 4517132 w 5069918"/>
                <a:gd name="connsiteY43" fmla="*/ 2312331 h 3741103"/>
                <a:gd name="connsiteX44" fmla="*/ 4659758 w 5069918"/>
                <a:gd name="connsiteY44" fmla="*/ 2148703 h 3741103"/>
                <a:gd name="connsiteX45" fmla="*/ 4773178 w 5069918"/>
                <a:gd name="connsiteY45" fmla="*/ 1969674 h 3741103"/>
                <a:gd name="connsiteX46" fmla="*/ 4892092 w 5069918"/>
                <a:gd name="connsiteY46" fmla="*/ 1567562 h 3741103"/>
                <a:gd name="connsiteX47" fmla="*/ 4898804 w 5069918"/>
                <a:gd name="connsiteY47" fmla="*/ 1460754 h 3741103"/>
                <a:gd name="connsiteX48" fmla="*/ 4899153 w 5069918"/>
                <a:gd name="connsiteY48" fmla="*/ 1406239 h 3741103"/>
                <a:gd name="connsiteX49" fmla="*/ 4898456 w 5069918"/>
                <a:gd name="connsiteY49" fmla="*/ 1350735 h 3741103"/>
                <a:gd name="connsiteX50" fmla="*/ 4886774 w 5069918"/>
                <a:gd name="connsiteY50" fmla="*/ 1128886 h 3741103"/>
                <a:gd name="connsiteX51" fmla="*/ 4815896 w 5069918"/>
                <a:gd name="connsiteY51" fmla="*/ 689221 h 3741103"/>
                <a:gd name="connsiteX52" fmla="*/ 4673183 w 5069918"/>
                <a:gd name="connsiteY52" fmla="*/ 264874 h 3741103"/>
                <a:gd name="connsiteX53" fmla="*/ 4625496 w 5069918"/>
                <a:gd name="connsiteY53" fmla="*/ 162925 h 3741103"/>
                <a:gd name="connsiteX54" fmla="*/ 4572490 w 5069918"/>
                <a:gd name="connsiteY54" fmla="*/ 63364 h 3741103"/>
                <a:gd name="connsiteX55" fmla="*/ 4532299 w 5069918"/>
                <a:gd name="connsiteY55" fmla="*/ 0 h 3741103"/>
                <a:gd name="connsiteX56" fmla="*/ 4626680 w 5069918"/>
                <a:gd name="connsiteY56" fmla="*/ 0 h 3741103"/>
                <a:gd name="connsiteX57" fmla="*/ 4643978 w 5069918"/>
                <a:gd name="connsiteY57" fmla="*/ 26636 h 3741103"/>
                <a:gd name="connsiteX58" fmla="*/ 4700644 w 5069918"/>
                <a:gd name="connsiteY58" fmla="*/ 128338 h 3741103"/>
                <a:gd name="connsiteX59" fmla="*/ 4753214 w 5069918"/>
                <a:gd name="connsiteY59" fmla="*/ 232016 h 3741103"/>
                <a:gd name="connsiteX60" fmla="*/ 4921297 w 5069918"/>
                <a:gd name="connsiteY60" fmla="*/ 663363 h 3741103"/>
                <a:gd name="connsiteX61" fmla="*/ 5027482 w 5069918"/>
                <a:gd name="connsiteY61" fmla="*/ 1112991 h 3741103"/>
                <a:gd name="connsiteX62" fmla="*/ 5058082 w 5069918"/>
                <a:gd name="connsiteY62" fmla="*/ 1342088 h 3741103"/>
                <a:gd name="connsiteX63" fmla="*/ 5063486 w 5069918"/>
                <a:gd name="connsiteY63" fmla="*/ 1399651 h 3741103"/>
                <a:gd name="connsiteX64" fmla="*/ 5067846 w 5069918"/>
                <a:gd name="connsiteY64" fmla="*/ 1458284 h 3741103"/>
                <a:gd name="connsiteX65" fmla="*/ 5069414 w 5069918"/>
                <a:gd name="connsiteY65" fmla="*/ 1577772 h 3741103"/>
                <a:gd name="connsiteX66" fmla="*/ 5040732 w 5069918"/>
                <a:gd name="connsiteY66" fmla="*/ 1817822 h 3741103"/>
                <a:gd name="connsiteX67" fmla="*/ 4964102 w 5069918"/>
                <a:gd name="connsiteY67" fmla="*/ 2050871 h 3741103"/>
                <a:gd name="connsiteX68" fmla="*/ 4689486 w 5069918"/>
                <a:gd name="connsiteY68" fmla="*/ 2458008 h 3741103"/>
                <a:gd name="connsiteX69" fmla="*/ 4333792 w 5069918"/>
                <a:gd name="connsiteY69" fmla="*/ 2784606 h 3741103"/>
                <a:gd name="connsiteX70" fmla="*/ 3965197 w 5069918"/>
                <a:gd name="connsiteY70" fmla="*/ 3076041 h 3741103"/>
                <a:gd name="connsiteX71" fmla="*/ 3873745 w 5069918"/>
                <a:gd name="connsiteY71" fmla="*/ 3149167 h 3741103"/>
                <a:gd name="connsiteX72" fmla="*/ 3779416 w 5069918"/>
                <a:gd name="connsiteY72" fmla="*/ 3222705 h 3741103"/>
                <a:gd name="connsiteX73" fmla="*/ 3582739 w 5069918"/>
                <a:gd name="connsiteY73" fmla="*/ 3364594 h 3741103"/>
                <a:gd name="connsiteX74" fmla="*/ 3371851 w 5069918"/>
                <a:gd name="connsiteY74" fmla="*/ 3494377 h 3741103"/>
                <a:gd name="connsiteX75" fmla="*/ 3143615 w 5069918"/>
                <a:gd name="connsiteY75" fmla="*/ 3603819 h 3741103"/>
                <a:gd name="connsiteX76" fmla="*/ 2643552 w 5069918"/>
                <a:gd name="connsiteY76" fmla="*/ 3730555 h 3741103"/>
                <a:gd name="connsiteX77" fmla="*/ 2514264 w 5069918"/>
                <a:gd name="connsiteY77" fmla="*/ 3739696 h 3741103"/>
                <a:gd name="connsiteX78" fmla="*/ 2481920 w 5069918"/>
                <a:gd name="connsiteY78" fmla="*/ 3740849 h 3741103"/>
                <a:gd name="connsiteX79" fmla="*/ 2449664 w 5069918"/>
                <a:gd name="connsiteY79" fmla="*/ 3741014 h 3741103"/>
                <a:gd name="connsiteX80" fmla="*/ 2386284 w 5069918"/>
                <a:gd name="connsiteY80" fmla="*/ 3740273 h 3741103"/>
                <a:gd name="connsiteX81" fmla="*/ 2260658 w 5069918"/>
                <a:gd name="connsiteY81" fmla="*/ 3735331 h 3741103"/>
                <a:gd name="connsiteX82" fmla="*/ 2134945 w 5069918"/>
                <a:gd name="connsiteY82" fmla="*/ 3723967 h 3741103"/>
                <a:gd name="connsiteX83" fmla="*/ 1884564 w 5069918"/>
                <a:gd name="connsiteY83" fmla="*/ 3683451 h 3741103"/>
                <a:gd name="connsiteX84" fmla="*/ 1639764 w 5069918"/>
                <a:gd name="connsiteY84" fmla="*/ 3613537 h 3741103"/>
                <a:gd name="connsiteX85" fmla="*/ 1407081 w 5069918"/>
                <a:gd name="connsiteY85" fmla="*/ 3512164 h 3741103"/>
                <a:gd name="connsiteX86" fmla="*/ 1193491 w 5069918"/>
                <a:gd name="connsiteY86" fmla="*/ 3380240 h 3741103"/>
                <a:gd name="connsiteX87" fmla="*/ 836141 w 5069918"/>
                <a:gd name="connsiteY87" fmla="*/ 3047878 h 3741103"/>
                <a:gd name="connsiteX88" fmla="*/ 690812 w 5069918"/>
                <a:gd name="connsiteY88" fmla="*/ 2859461 h 3741103"/>
                <a:gd name="connsiteX89" fmla="*/ 562397 w 5069918"/>
                <a:gd name="connsiteY89" fmla="*/ 2662976 h 3741103"/>
                <a:gd name="connsiteX90" fmla="*/ 502504 w 5069918"/>
                <a:gd name="connsiteY90" fmla="*/ 2565474 h 3741103"/>
                <a:gd name="connsiteX91" fmla="*/ 440258 w 5069918"/>
                <a:gd name="connsiteY91" fmla="*/ 2469619 h 3741103"/>
                <a:gd name="connsiteX92" fmla="*/ 310360 w 5069918"/>
                <a:gd name="connsiteY92" fmla="*/ 2278732 h 3741103"/>
                <a:gd name="connsiteX93" fmla="*/ 246806 w 5069918"/>
                <a:gd name="connsiteY93" fmla="*/ 2181642 h 3741103"/>
                <a:gd name="connsiteX94" fmla="*/ 186303 w 5069918"/>
                <a:gd name="connsiteY94" fmla="*/ 2082411 h 3741103"/>
                <a:gd name="connsiteX95" fmla="*/ 84390 w 5069918"/>
                <a:gd name="connsiteY95" fmla="*/ 1874231 h 3741103"/>
                <a:gd name="connsiteX96" fmla="*/ 20139 w 5069918"/>
                <a:gd name="connsiteY96" fmla="*/ 1653288 h 3741103"/>
                <a:gd name="connsiteX97" fmla="*/ 0 w 5069918"/>
                <a:gd name="connsiteY97" fmla="*/ 1425590 h 3741103"/>
                <a:gd name="connsiteX98" fmla="*/ 179939 w 5069918"/>
                <a:gd name="connsiteY98" fmla="*/ 533498 h 3741103"/>
                <a:gd name="connsiteX99" fmla="*/ 276709 w 5069918"/>
                <a:gd name="connsiteY99" fmla="*/ 322519 h 3741103"/>
                <a:gd name="connsiteX100" fmla="*/ 392571 w 5069918"/>
                <a:gd name="connsiteY100" fmla="*/ 119280 h 3741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5069918" h="3741103">
                  <a:moveTo>
                    <a:pt x="475344" y="0"/>
                  </a:moveTo>
                  <a:lnTo>
                    <a:pt x="643707" y="0"/>
                  </a:lnTo>
                  <a:lnTo>
                    <a:pt x="635672" y="7778"/>
                  </a:lnTo>
                  <a:cubicBezTo>
                    <a:pt x="583538" y="62643"/>
                    <a:pt x="533759" y="119691"/>
                    <a:pt x="486638" y="178818"/>
                  </a:cubicBezTo>
                  <a:cubicBezTo>
                    <a:pt x="439560" y="237945"/>
                    <a:pt x="395012" y="299131"/>
                    <a:pt x="353514" y="362293"/>
                  </a:cubicBezTo>
                  <a:cubicBezTo>
                    <a:pt x="312714" y="425784"/>
                    <a:pt x="274180" y="490841"/>
                    <a:pt x="240181" y="558120"/>
                  </a:cubicBezTo>
                  <a:cubicBezTo>
                    <a:pt x="231376" y="574838"/>
                    <a:pt x="223180" y="591801"/>
                    <a:pt x="215073" y="608766"/>
                  </a:cubicBezTo>
                  <a:lnTo>
                    <a:pt x="202868" y="634294"/>
                  </a:lnTo>
                  <a:lnTo>
                    <a:pt x="191273" y="660069"/>
                  </a:lnTo>
                  <a:cubicBezTo>
                    <a:pt x="183688" y="677280"/>
                    <a:pt x="176016" y="694491"/>
                    <a:pt x="169129" y="712032"/>
                  </a:cubicBezTo>
                  <a:cubicBezTo>
                    <a:pt x="162242" y="729572"/>
                    <a:pt x="154658" y="746866"/>
                    <a:pt x="148381" y="764571"/>
                  </a:cubicBezTo>
                  <a:cubicBezTo>
                    <a:pt x="121529" y="834897"/>
                    <a:pt x="98775" y="906706"/>
                    <a:pt x="80903" y="979750"/>
                  </a:cubicBezTo>
                  <a:cubicBezTo>
                    <a:pt x="44636" y="1125509"/>
                    <a:pt x="26067" y="1275550"/>
                    <a:pt x="26154" y="1425590"/>
                  </a:cubicBezTo>
                  <a:cubicBezTo>
                    <a:pt x="26590" y="1500365"/>
                    <a:pt x="34001" y="1574973"/>
                    <a:pt x="49170" y="1648182"/>
                  </a:cubicBezTo>
                  <a:cubicBezTo>
                    <a:pt x="65124" y="1721226"/>
                    <a:pt x="88226" y="1792705"/>
                    <a:pt x="119437" y="1861055"/>
                  </a:cubicBezTo>
                  <a:cubicBezTo>
                    <a:pt x="126847" y="1878267"/>
                    <a:pt x="135478" y="1895066"/>
                    <a:pt x="143672" y="1911947"/>
                  </a:cubicBezTo>
                  <a:cubicBezTo>
                    <a:pt x="152565" y="1928582"/>
                    <a:pt x="161021" y="1945381"/>
                    <a:pt x="170611" y="1961687"/>
                  </a:cubicBezTo>
                  <a:cubicBezTo>
                    <a:pt x="188919" y="1994626"/>
                    <a:pt x="209319" y="2026578"/>
                    <a:pt x="230330" y="2058118"/>
                  </a:cubicBezTo>
                  <a:cubicBezTo>
                    <a:pt x="251253" y="2089740"/>
                    <a:pt x="273658" y="2120539"/>
                    <a:pt x="296237" y="2151255"/>
                  </a:cubicBezTo>
                  <a:cubicBezTo>
                    <a:pt x="319165" y="2181725"/>
                    <a:pt x="342966" y="2211782"/>
                    <a:pt x="366853" y="2241757"/>
                  </a:cubicBezTo>
                  <a:cubicBezTo>
                    <a:pt x="414714" y="2301791"/>
                    <a:pt x="464756" y="2360588"/>
                    <a:pt x="513838" y="2420786"/>
                  </a:cubicBezTo>
                  <a:cubicBezTo>
                    <a:pt x="538509" y="2450761"/>
                    <a:pt x="563094" y="2480983"/>
                    <a:pt x="587330" y="2511534"/>
                  </a:cubicBezTo>
                  <a:cubicBezTo>
                    <a:pt x="611479" y="2541839"/>
                    <a:pt x="635453" y="2574038"/>
                    <a:pt x="658817" y="2603437"/>
                  </a:cubicBezTo>
                  <a:cubicBezTo>
                    <a:pt x="682008" y="2633577"/>
                    <a:pt x="706330" y="2662811"/>
                    <a:pt x="730305" y="2692210"/>
                  </a:cubicBezTo>
                  <a:cubicBezTo>
                    <a:pt x="754977" y="2721115"/>
                    <a:pt x="779474" y="2750019"/>
                    <a:pt x="805018" y="2777936"/>
                  </a:cubicBezTo>
                  <a:cubicBezTo>
                    <a:pt x="855757" y="2834098"/>
                    <a:pt x="908500" y="2888202"/>
                    <a:pt x="963424" y="2939588"/>
                  </a:cubicBezTo>
                  <a:cubicBezTo>
                    <a:pt x="1073444" y="3042113"/>
                    <a:pt x="1192183" y="3133604"/>
                    <a:pt x="1319204" y="3209447"/>
                  </a:cubicBezTo>
                  <a:cubicBezTo>
                    <a:pt x="1382846" y="3247164"/>
                    <a:pt x="1448143" y="3281751"/>
                    <a:pt x="1515882" y="3310902"/>
                  </a:cubicBezTo>
                  <a:cubicBezTo>
                    <a:pt x="1583184" y="3340877"/>
                    <a:pt x="1652666" y="3366159"/>
                    <a:pt x="1723456" y="3387570"/>
                  </a:cubicBezTo>
                  <a:cubicBezTo>
                    <a:pt x="1794246" y="3409063"/>
                    <a:pt x="1866431" y="3426439"/>
                    <a:pt x="1939662" y="3440520"/>
                  </a:cubicBezTo>
                  <a:cubicBezTo>
                    <a:pt x="2012981" y="3454355"/>
                    <a:pt x="2087519" y="3463825"/>
                    <a:pt x="2162581" y="3470167"/>
                  </a:cubicBezTo>
                  <a:cubicBezTo>
                    <a:pt x="2237643" y="3476589"/>
                    <a:pt x="2313489" y="3479390"/>
                    <a:pt x="2389597" y="3479472"/>
                  </a:cubicBezTo>
                  <a:cubicBezTo>
                    <a:pt x="2408602" y="3479472"/>
                    <a:pt x="2427869" y="3479801"/>
                    <a:pt x="2446002" y="3479059"/>
                  </a:cubicBezTo>
                  <a:lnTo>
                    <a:pt x="2473639" y="3478402"/>
                  </a:lnTo>
                  <a:lnTo>
                    <a:pt x="2501187" y="3477083"/>
                  </a:lnTo>
                  <a:cubicBezTo>
                    <a:pt x="2537890" y="3475519"/>
                    <a:pt x="2574418" y="3472060"/>
                    <a:pt x="2610685" y="3468025"/>
                  </a:cubicBezTo>
                  <a:cubicBezTo>
                    <a:pt x="2755926" y="3451226"/>
                    <a:pt x="2897244" y="3414415"/>
                    <a:pt x="3033071" y="3360230"/>
                  </a:cubicBezTo>
                  <a:cubicBezTo>
                    <a:pt x="3101158" y="3333383"/>
                    <a:pt x="3167589" y="3301514"/>
                    <a:pt x="3232974" y="3266681"/>
                  </a:cubicBezTo>
                  <a:cubicBezTo>
                    <a:pt x="3298446" y="3232011"/>
                    <a:pt x="3362697" y="3193554"/>
                    <a:pt x="3425990" y="3152873"/>
                  </a:cubicBezTo>
                  <a:cubicBezTo>
                    <a:pt x="3489282" y="3112110"/>
                    <a:pt x="3551529" y="3068712"/>
                    <a:pt x="3613601" y="3024078"/>
                  </a:cubicBezTo>
                  <a:cubicBezTo>
                    <a:pt x="3644549" y="3001762"/>
                    <a:pt x="3675411" y="2978868"/>
                    <a:pt x="3706185" y="2955893"/>
                  </a:cubicBezTo>
                  <a:lnTo>
                    <a:pt x="3799729" y="2885155"/>
                  </a:lnTo>
                  <a:cubicBezTo>
                    <a:pt x="3926402" y="2790205"/>
                    <a:pt x="4053597" y="2699374"/>
                    <a:pt x="4175561" y="2606072"/>
                  </a:cubicBezTo>
                  <a:cubicBezTo>
                    <a:pt x="4297526" y="2512852"/>
                    <a:pt x="4414084" y="2416833"/>
                    <a:pt x="4517132" y="2312331"/>
                  </a:cubicBezTo>
                  <a:cubicBezTo>
                    <a:pt x="4568480" y="2259956"/>
                    <a:pt x="4616604" y="2205689"/>
                    <a:pt x="4659758" y="2148703"/>
                  </a:cubicBezTo>
                  <a:cubicBezTo>
                    <a:pt x="4702650" y="2091634"/>
                    <a:pt x="4741184" y="2032096"/>
                    <a:pt x="4773178" y="1969674"/>
                  </a:cubicBezTo>
                  <a:cubicBezTo>
                    <a:pt x="4837865" y="1845080"/>
                    <a:pt x="4877446" y="1709038"/>
                    <a:pt x="4892092" y="1567562"/>
                  </a:cubicBezTo>
                  <a:cubicBezTo>
                    <a:pt x="4895666" y="1532233"/>
                    <a:pt x="4897845" y="1496576"/>
                    <a:pt x="4898804" y="1460754"/>
                  </a:cubicBezTo>
                  <a:cubicBezTo>
                    <a:pt x="4899066" y="1442884"/>
                    <a:pt x="4899414" y="1425015"/>
                    <a:pt x="4899153" y="1406239"/>
                  </a:cubicBezTo>
                  <a:cubicBezTo>
                    <a:pt x="4898979" y="1387711"/>
                    <a:pt x="4899066" y="1369263"/>
                    <a:pt x="4898456" y="1350735"/>
                  </a:cubicBezTo>
                  <a:cubicBezTo>
                    <a:pt x="4896974" y="1276703"/>
                    <a:pt x="4893226" y="1202753"/>
                    <a:pt x="4886774" y="1128886"/>
                  </a:cubicBezTo>
                  <a:cubicBezTo>
                    <a:pt x="4873610" y="981232"/>
                    <a:pt x="4851030" y="833991"/>
                    <a:pt x="4815896" y="689221"/>
                  </a:cubicBezTo>
                  <a:cubicBezTo>
                    <a:pt x="4780676" y="544533"/>
                    <a:pt x="4733860" y="402068"/>
                    <a:pt x="4673183" y="264874"/>
                  </a:cubicBezTo>
                  <a:cubicBezTo>
                    <a:pt x="4658101" y="230533"/>
                    <a:pt x="4642147" y="196605"/>
                    <a:pt x="4625496" y="162925"/>
                  </a:cubicBezTo>
                  <a:cubicBezTo>
                    <a:pt x="4608583" y="129326"/>
                    <a:pt x="4590885" y="96222"/>
                    <a:pt x="4572490" y="63364"/>
                  </a:cubicBezTo>
                  <a:lnTo>
                    <a:pt x="4532299" y="0"/>
                  </a:lnTo>
                  <a:lnTo>
                    <a:pt x="4626680" y="0"/>
                  </a:lnTo>
                  <a:lnTo>
                    <a:pt x="4643978" y="26636"/>
                  </a:lnTo>
                  <a:cubicBezTo>
                    <a:pt x="4663594" y="60152"/>
                    <a:pt x="4682598" y="94080"/>
                    <a:pt x="4700644" y="128338"/>
                  </a:cubicBezTo>
                  <a:cubicBezTo>
                    <a:pt x="4718866" y="162595"/>
                    <a:pt x="4736476" y="197100"/>
                    <a:pt x="4753214" y="232016"/>
                  </a:cubicBezTo>
                  <a:cubicBezTo>
                    <a:pt x="4820082" y="371681"/>
                    <a:pt x="4875964" y="515957"/>
                    <a:pt x="4921297" y="663363"/>
                  </a:cubicBezTo>
                  <a:cubicBezTo>
                    <a:pt x="4966630" y="810687"/>
                    <a:pt x="5002460" y="960975"/>
                    <a:pt x="5027482" y="1112991"/>
                  </a:cubicBezTo>
                  <a:cubicBezTo>
                    <a:pt x="5040123" y="1189000"/>
                    <a:pt x="5050323" y="1265421"/>
                    <a:pt x="5058082" y="1342088"/>
                  </a:cubicBezTo>
                  <a:cubicBezTo>
                    <a:pt x="5060261" y="1361276"/>
                    <a:pt x="5061743" y="1380464"/>
                    <a:pt x="5063486" y="1399651"/>
                  </a:cubicBezTo>
                  <a:cubicBezTo>
                    <a:pt x="5065318" y="1418591"/>
                    <a:pt x="5066625" y="1438437"/>
                    <a:pt x="5067846" y="1458284"/>
                  </a:cubicBezTo>
                  <a:cubicBezTo>
                    <a:pt x="5069851" y="1497894"/>
                    <a:pt x="5070461" y="1537751"/>
                    <a:pt x="5069414" y="1577772"/>
                  </a:cubicBezTo>
                  <a:cubicBezTo>
                    <a:pt x="5067060" y="1657734"/>
                    <a:pt x="5057820" y="1738272"/>
                    <a:pt x="5040732" y="1817822"/>
                  </a:cubicBezTo>
                  <a:cubicBezTo>
                    <a:pt x="5023123" y="1897289"/>
                    <a:pt x="4997578" y="1975686"/>
                    <a:pt x="4964102" y="2050871"/>
                  </a:cubicBezTo>
                  <a:cubicBezTo>
                    <a:pt x="4897409" y="2201736"/>
                    <a:pt x="4799942" y="2338271"/>
                    <a:pt x="4689486" y="2458008"/>
                  </a:cubicBezTo>
                  <a:cubicBezTo>
                    <a:pt x="4579116" y="2578485"/>
                    <a:pt x="4456716" y="2684139"/>
                    <a:pt x="4333792" y="2784606"/>
                  </a:cubicBezTo>
                  <a:cubicBezTo>
                    <a:pt x="4210520" y="2884908"/>
                    <a:pt x="4085853" y="2979775"/>
                    <a:pt x="3965197" y="3076041"/>
                  </a:cubicBezTo>
                  <a:lnTo>
                    <a:pt x="3873745" y="3149167"/>
                  </a:lnTo>
                  <a:cubicBezTo>
                    <a:pt x="3842621" y="3173790"/>
                    <a:pt x="3811325" y="3198413"/>
                    <a:pt x="3779416" y="3222705"/>
                  </a:cubicBezTo>
                  <a:cubicBezTo>
                    <a:pt x="3715863" y="3271374"/>
                    <a:pt x="3650652" y="3319055"/>
                    <a:pt x="3582739" y="3364594"/>
                  </a:cubicBezTo>
                  <a:cubicBezTo>
                    <a:pt x="3514913" y="3410051"/>
                    <a:pt x="3445170" y="3454190"/>
                    <a:pt x="3371851" y="3494377"/>
                  </a:cubicBezTo>
                  <a:cubicBezTo>
                    <a:pt x="3298533" y="3534481"/>
                    <a:pt x="3222687" y="3571703"/>
                    <a:pt x="3143615" y="3603819"/>
                  </a:cubicBezTo>
                  <a:cubicBezTo>
                    <a:pt x="2985994" y="3668876"/>
                    <a:pt x="2815732" y="3712356"/>
                    <a:pt x="2643552" y="3730555"/>
                  </a:cubicBezTo>
                  <a:cubicBezTo>
                    <a:pt x="2600484" y="3734838"/>
                    <a:pt x="2557331" y="3738297"/>
                    <a:pt x="2514264" y="3739696"/>
                  </a:cubicBezTo>
                  <a:lnTo>
                    <a:pt x="2481920" y="3740849"/>
                  </a:lnTo>
                  <a:lnTo>
                    <a:pt x="2449664" y="3741014"/>
                  </a:lnTo>
                  <a:cubicBezTo>
                    <a:pt x="2427869" y="3741343"/>
                    <a:pt x="2407207" y="3740685"/>
                    <a:pt x="2386284" y="3740273"/>
                  </a:cubicBezTo>
                  <a:cubicBezTo>
                    <a:pt x="2344525" y="3739779"/>
                    <a:pt x="2302505" y="3737391"/>
                    <a:pt x="2260658" y="3735331"/>
                  </a:cubicBezTo>
                  <a:cubicBezTo>
                    <a:pt x="2218725" y="3732038"/>
                    <a:pt x="2176791" y="3728991"/>
                    <a:pt x="2134945" y="3723967"/>
                  </a:cubicBezTo>
                  <a:cubicBezTo>
                    <a:pt x="2051165" y="3714497"/>
                    <a:pt x="1967473" y="3701568"/>
                    <a:pt x="1884564" y="3683451"/>
                  </a:cubicBezTo>
                  <a:cubicBezTo>
                    <a:pt x="1801657" y="3665335"/>
                    <a:pt x="1719708" y="3642029"/>
                    <a:pt x="1639764" y="3613537"/>
                  </a:cubicBezTo>
                  <a:cubicBezTo>
                    <a:pt x="1559820" y="3584961"/>
                    <a:pt x="1481969" y="3550869"/>
                    <a:pt x="1407081" y="3512164"/>
                  </a:cubicBezTo>
                  <a:cubicBezTo>
                    <a:pt x="1332455" y="3472884"/>
                    <a:pt x="1260794" y="3428992"/>
                    <a:pt x="1193491" y="3380240"/>
                  </a:cubicBezTo>
                  <a:cubicBezTo>
                    <a:pt x="1058362" y="3283233"/>
                    <a:pt x="939973" y="3169508"/>
                    <a:pt x="836141" y="3047878"/>
                  </a:cubicBezTo>
                  <a:cubicBezTo>
                    <a:pt x="784444" y="2986774"/>
                    <a:pt x="736321" y="2923695"/>
                    <a:pt x="690812" y="2859461"/>
                  </a:cubicBezTo>
                  <a:cubicBezTo>
                    <a:pt x="645217" y="2795229"/>
                    <a:pt x="602674" y="2729596"/>
                    <a:pt x="562397" y="2662976"/>
                  </a:cubicBezTo>
                  <a:cubicBezTo>
                    <a:pt x="541823" y="2629295"/>
                    <a:pt x="522992" y="2597755"/>
                    <a:pt x="502504" y="2565474"/>
                  </a:cubicBezTo>
                  <a:cubicBezTo>
                    <a:pt x="482192" y="2533440"/>
                    <a:pt x="461530" y="2501406"/>
                    <a:pt x="440258" y="2469619"/>
                  </a:cubicBezTo>
                  <a:lnTo>
                    <a:pt x="310360" y="2278732"/>
                  </a:lnTo>
                  <a:cubicBezTo>
                    <a:pt x="288826" y="2246616"/>
                    <a:pt x="267555" y="2214335"/>
                    <a:pt x="246806" y="2181642"/>
                  </a:cubicBezTo>
                  <a:cubicBezTo>
                    <a:pt x="226057" y="2148949"/>
                    <a:pt x="205483" y="2116174"/>
                    <a:pt x="186303" y="2082411"/>
                  </a:cubicBezTo>
                  <a:cubicBezTo>
                    <a:pt x="147857" y="2015213"/>
                    <a:pt x="112550" y="1946041"/>
                    <a:pt x="84390" y="1874231"/>
                  </a:cubicBezTo>
                  <a:cubicBezTo>
                    <a:pt x="55708" y="1802669"/>
                    <a:pt x="34436" y="1728473"/>
                    <a:pt x="20139" y="1653288"/>
                  </a:cubicBezTo>
                  <a:cubicBezTo>
                    <a:pt x="6452" y="1578103"/>
                    <a:pt x="0" y="1501764"/>
                    <a:pt x="0" y="1425590"/>
                  </a:cubicBezTo>
                  <a:cubicBezTo>
                    <a:pt x="1133" y="1121885"/>
                    <a:pt x="63293" y="819004"/>
                    <a:pt x="179939" y="533498"/>
                  </a:cubicBezTo>
                  <a:cubicBezTo>
                    <a:pt x="209232" y="462183"/>
                    <a:pt x="240965" y="391527"/>
                    <a:pt x="276709" y="322519"/>
                  </a:cubicBezTo>
                  <a:cubicBezTo>
                    <a:pt x="311930" y="253262"/>
                    <a:pt x="350725" y="185489"/>
                    <a:pt x="392571" y="11928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14" name="Freeform: Shape 8213">
              <a:extLst>
                <a:ext uri="{FF2B5EF4-FFF2-40B4-BE49-F238E27FC236}">
                  <a16:creationId xmlns:a16="http://schemas.microsoft.com/office/drawing/2014/main" id="{58E67742-7BE5-458C-BC8D-9EE8557636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62838" y="1"/>
              <a:ext cx="4960548" cy="3526297"/>
            </a:xfrm>
            <a:custGeom>
              <a:avLst/>
              <a:gdLst>
                <a:gd name="connsiteX0" fmla="*/ 542883 w 4960548"/>
                <a:gd name="connsiteY0" fmla="*/ 0 h 3526297"/>
                <a:gd name="connsiteX1" fmla="*/ 826658 w 4960548"/>
                <a:gd name="connsiteY1" fmla="*/ 0 h 3526297"/>
                <a:gd name="connsiteX2" fmla="*/ 730698 w 4960548"/>
                <a:gd name="connsiteY2" fmla="*/ 89329 h 3526297"/>
                <a:gd name="connsiteX3" fmla="*/ 590295 w 4960548"/>
                <a:gd name="connsiteY3" fmla="*/ 244485 h 3526297"/>
                <a:gd name="connsiteX4" fmla="*/ 357524 w 4960548"/>
                <a:gd name="connsiteY4" fmla="*/ 587307 h 3526297"/>
                <a:gd name="connsiteX5" fmla="*/ 199554 w 4960548"/>
                <a:gd name="connsiteY5" fmla="*/ 966280 h 3526297"/>
                <a:gd name="connsiteX6" fmla="*/ 142104 w 4960548"/>
                <a:gd name="connsiteY6" fmla="*/ 1370286 h 3526297"/>
                <a:gd name="connsiteX7" fmla="*/ 166339 w 4960548"/>
                <a:gd name="connsiteY7" fmla="*/ 1568090 h 3526297"/>
                <a:gd name="connsiteX8" fmla="*/ 237914 w 4960548"/>
                <a:gd name="connsiteY8" fmla="*/ 1753129 h 3526297"/>
                <a:gd name="connsiteX9" fmla="*/ 287868 w 4960548"/>
                <a:gd name="connsiteY9" fmla="*/ 1840255 h 3526297"/>
                <a:gd name="connsiteX10" fmla="*/ 345232 w 4960548"/>
                <a:gd name="connsiteY10" fmla="*/ 1924581 h 3526297"/>
                <a:gd name="connsiteX11" fmla="*/ 477745 w 4960548"/>
                <a:gd name="connsiteY11" fmla="*/ 2087551 h 3526297"/>
                <a:gd name="connsiteX12" fmla="*/ 621156 w 4960548"/>
                <a:gd name="connsiteY12" fmla="*/ 2251756 h 3526297"/>
                <a:gd name="connsiteX13" fmla="*/ 692469 w 4960548"/>
                <a:gd name="connsiteY13" fmla="*/ 2337482 h 3526297"/>
                <a:gd name="connsiteX14" fmla="*/ 726731 w 4960548"/>
                <a:gd name="connsiteY14" fmla="*/ 2379562 h 3526297"/>
                <a:gd name="connsiteX15" fmla="*/ 760295 w 4960548"/>
                <a:gd name="connsiteY15" fmla="*/ 2419831 h 3526297"/>
                <a:gd name="connsiteX16" fmla="*/ 1048685 w 4960548"/>
                <a:gd name="connsiteY16" fmla="*/ 2717443 h 3526297"/>
                <a:gd name="connsiteX17" fmla="*/ 1202035 w 4960548"/>
                <a:gd name="connsiteY17" fmla="*/ 2851344 h 3526297"/>
                <a:gd name="connsiteX18" fmla="*/ 1362620 w 4960548"/>
                <a:gd name="connsiteY18" fmla="*/ 2974785 h 3526297"/>
                <a:gd name="connsiteX19" fmla="*/ 1721364 w 4960548"/>
                <a:gd name="connsiteY19" fmla="*/ 3170036 h 3526297"/>
                <a:gd name="connsiteX20" fmla="*/ 1922052 w 4960548"/>
                <a:gd name="connsiteY20" fmla="*/ 3225210 h 3526297"/>
                <a:gd name="connsiteX21" fmla="*/ 1973488 w 4960548"/>
                <a:gd name="connsiteY21" fmla="*/ 3234928 h 3526297"/>
                <a:gd name="connsiteX22" fmla="*/ 2025360 w 4960548"/>
                <a:gd name="connsiteY22" fmla="*/ 3243080 h 3526297"/>
                <a:gd name="connsiteX23" fmla="*/ 2130063 w 4960548"/>
                <a:gd name="connsiteY23" fmla="*/ 3254774 h 3526297"/>
                <a:gd name="connsiteX24" fmla="*/ 2182719 w 4960548"/>
                <a:gd name="connsiteY24" fmla="*/ 3258562 h 3526297"/>
                <a:gd name="connsiteX25" fmla="*/ 2235551 w 4960548"/>
                <a:gd name="connsiteY25" fmla="*/ 3261197 h 3526297"/>
                <a:gd name="connsiteX26" fmla="*/ 2288556 w 4960548"/>
                <a:gd name="connsiteY26" fmla="*/ 3262350 h 3526297"/>
                <a:gd name="connsiteX27" fmla="*/ 2341648 w 4960548"/>
                <a:gd name="connsiteY27" fmla="*/ 3262103 h 3526297"/>
                <a:gd name="connsiteX28" fmla="*/ 2368238 w 4960548"/>
                <a:gd name="connsiteY28" fmla="*/ 3261856 h 3526297"/>
                <a:gd name="connsiteX29" fmla="*/ 2393869 w 4960548"/>
                <a:gd name="connsiteY29" fmla="*/ 3260785 h 3526297"/>
                <a:gd name="connsiteX30" fmla="*/ 2419413 w 4960548"/>
                <a:gd name="connsiteY30" fmla="*/ 3259550 h 3526297"/>
                <a:gd name="connsiteX31" fmla="*/ 2444869 w 4960548"/>
                <a:gd name="connsiteY31" fmla="*/ 3257574 h 3526297"/>
                <a:gd name="connsiteX32" fmla="*/ 2545824 w 4960548"/>
                <a:gd name="connsiteY32" fmla="*/ 3245798 h 3526297"/>
                <a:gd name="connsiteX33" fmla="*/ 2930373 w 4960548"/>
                <a:gd name="connsiteY33" fmla="*/ 3126555 h 3526297"/>
                <a:gd name="connsiteX34" fmla="*/ 3285631 w 4960548"/>
                <a:gd name="connsiteY34" fmla="*/ 2917552 h 3526297"/>
                <a:gd name="connsiteX35" fmla="*/ 3371764 w 4960548"/>
                <a:gd name="connsiteY35" fmla="*/ 2856120 h 3526297"/>
                <a:gd name="connsiteX36" fmla="*/ 3457898 w 4960548"/>
                <a:gd name="connsiteY36" fmla="*/ 2792628 h 3526297"/>
                <a:gd name="connsiteX37" fmla="*/ 3632344 w 4960548"/>
                <a:gd name="connsiteY37" fmla="*/ 2660869 h 3526297"/>
                <a:gd name="connsiteX38" fmla="*/ 3990915 w 4960548"/>
                <a:gd name="connsiteY38" fmla="*/ 2405832 h 3526297"/>
                <a:gd name="connsiteX39" fmla="*/ 4324988 w 4960548"/>
                <a:gd name="connsiteY39" fmla="*/ 2152196 h 3526297"/>
                <a:gd name="connsiteX40" fmla="*/ 4592106 w 4960548"/>
                <a:gd name="connsiteY40" fmla="*/ 1861501 h 3526297"/>
                <a:gd name="connsiteX41" fmla="*/ 4683122 w 4960548"/>
                <a:gd name="connsiteY41" fmla="*/ 1692521 h 3526297"/>
                <a:gd name="connsiteX42" fmla="*/ 4738568 w 4960548"/>
                <a:gd name="connsiteY42" fmla="*/ 1507893 h 3526297"/>
                <a:gd name="connsiteX43" fmla="*/ 4753912 w 4960548"/>
                <a:gd name="connsiteY43" fmla="*/ 1411050 h 3526297"/>
                <a:gd name="connsiteX44" fmla="*/ 4756440 w 4960548"/>
                <a:gd name="connsiteY44" fmla="*/ 1386509 h 3526297"/>
                <a:gd name="connsiteX45" fmla="*/ 4758358 w 4960548"/>
                <a:gd name="connsiteY45" fmla="*/ 1361475 h 3526297"/>
                <a:gd name="connsiteX46" fmla="*/ 4761148 w 4960548"/>
                <a:gd name="connsiteY46" fmla="*/ 1309759 h 3526297"/>
                <a:gd name="connsiteX47" fmla="*/ 4756354 w 4960548"/>
                <a:gd name="connsiteY47" fmla="*/ 1102980 h 3526297"/>
                <a:gd name="connsiteX48" fmla="*/ 4725578 w 4960548"/>
                <a:gd name="connsiteY48" fmla="*/ 898753 h 3526297"/>
                <a:gd name="connsiteX49" fmla="*/ 4673358 w 4960548"/>
                <a:gd name="connsiteY49" fmla="*/ 699384 h 3526297"/>
                <a:gd name="connsiteX50" fmla="*/ 4538491 w 4960548"/>
                <a:gd name="connsiteY50" fmla="*/ 312754 h 3526297"/>
                <a:gd name="connsiteX51" fmla="*/ 4446604 w 4960548"/>
                <a:gd name="connsiteY51" fmla="*/ 129196 h 3526297"/>
                <a:gd name="connsiteX52" fmla="*/ 4419840 w 4960548"/>
                <a:gd name="connsiteY52" fmla="*/ 85222 h 3526297"/>
                <a:gd name="connsiteX53" fmla="*/ 4391680 w 4960548"/>
                <a:gd name="connsiteY53" fmla="*/ 42071 h 3526297"/>
                <a:gd name="connsiteX54" fmla="*/ 4361930 w 4960548"/>
                <a:gd name="connsiteY54" fmla="*/ 0 h 3526297"/>
                <a:gd name="connsiteX55" fmla="*/ 4588871 w 4960548"/>
                <a:gd name="connsiteY55" fmla="*/ 0 h 3526297"/>
                <a:gd name="connsiteX56" fmla="*/ 4613640 w 4960548"/>
                <a:gd name="connsiteY56" fmla="*/ 38859 h 3526297"/>
                <a:gd name="connsiteX57" fmla="*/ 4724445 w 4960548"/>
                <a:gd name="connsiteY57" fmla="*/ 234687 h 3526297"/>
                <a:gd name="connsiteX58" fmla="*/ 4876138 w 4960548"/>
                <a:gd name="connsiteY58" fmla="*/ 653022 h 3526297"/>
                <a:gd name="connsiteX59" fmla="*/ 4911707 w 4960548"/>
                <a:gd name="connsiteY59" fmla="*/ 870671 h 3526297"/>
                <a:gd name="connsiteX60" fmla="*/ 4934810 w 4960548"/>
                <a:gd name="connsiteY60" fmla="*/ 1088487 h 3526297"/>
                <a:gd name="connsiteX61" fmla="*/ 4953206 w 4960548"/>
                <a:gd name="connsiteY61" fmla="*/ 1306301 h 3526297"/>
                <a:gd name="connsiteX62" fmla="*/ 4956954 w 4960548"/>
                <a:gd name="connsiteY62" fmla="*/ 1360899 h 3526297"/>
                <a:gd name="connsiteX63" fmla="*/ 4958610 w 4960548"/>
                <a:gd name="connsiteY63" fmla="*/ 1388980 h 3526297"/>
                <a:gd name="connsiteX64" fmla="*/ 4959830 w 4960548"/>
                <a:gd name="connsiteY64" fmla="*/ 1417555 h 3526297"/>
                <a:gd name="connsiteX65" fmla="*/ 4958174 w 4960548"/>
                <a:gd name="connsiteY65" fmla="*/ 1532680 h 3526297"/>
                <a:gd name="connsiteX66" fmla="*/ 4834030 w 4960548"/>
                <a:gd name="connsiteY66" fmla="*/ 1984861 h 3526297"/>
                <a:gd name="connsiteX67" fmla="*/ 4558106 w 4960548"/>
                <a:gd name="connsiteY67" fmla="*/ 2368857 h 3526297"/>
                <a:gd name="connsiteX68" fmla="*/ 4389936 w 4960548"/>
                <a:gd name="connsiteY68" fmla="*/ 2528945 h 3526297"/>
                <a:gd name="connsiteX69" fmla="*/ 4214618 w 4960548"/>
                <a:gd name="connsiteY69" fmla="*/ 2674457 h 3526297"/>
                <a:gd name="connsiteX70" fmla="*/ 3858489 w 4960548"/>
                <a:gd name="connsiteY70" fmla="*/ 2936658 h 3526297"/>
                <a:gd name="connsiteX71" fmla="*/ 3768868 w 4960548"/>
                <a:gd name="connsiteY71" fmla="*/ 3000643 h 3526297"/>
                <a:gd name="connsiteX72" fmla="*/ 3676806 w 4960548"/>
                <a:gd name="connsiteY72" fmla="*/ 3065040 h 3526297"/>
                <a:gd name="connsiteX73" fmla="*/ 3582477 w 4960548"/>
                <a:gd name="connsiteY73" fmla="*/ 3128614 h 3526297"/>
                <a:gd name="connsiteX74" fmla="*/ 3485185 w 4960548"/>
                <a:gd name="connsiteY74" fmla="*/ 3190377 h 3526297"/>
                <a:gd name="connsiteX75" fmla="*/ 3280923 w 4960548"/>
                <a:gd name="connsiteY75" fmla="*/ 3306325 h 3526297"/>
                <a:gd name="connsiteX76" fmla="*/ 3061230 w 4960548"/>
                <a:gd name="connsiteY76" fmla="*/ 3404897 h 3526297"/>
                <a:gd name="connsiteX77" fmla="*/ 2583137 w 4960548"/>
                <a:gd name="connsiteY77" fmla="*/ 3518292 h 3526297"/>
                <a:gd name="connsiteX78" fmla="*/ 2460038 w 4960548"/>
                <a:gd name="connsiteY78" fmla="*/ 3525622 h 3526297"/>
                <a:gd name="connsiteX79" fmla="*/ 2429264 w 4960548"/>
                <a:gd name="connsiteY79" fmla="*/ 3526280 h 3526297"/>
                <a:gd name="connsiteX80" fmla="*/ 2398576 w 4960548"/>
                <a:gd name="connsiteY80" fmla="*/ 3526116 h 3526297"/>
                <a:gd name="connsiteX81" fmla="*/ 2367977 w 4960548"/>
                <a:gd name="connsiteY81" fmla="*/ 3525786 h 3526297"/>
                <a:gd name="connsiteX82" fmla="*/ 2338249 w 4960548"/>
                <a:gd name="connsiteY82" fmla="*/ 3524716 h 3526297"/>
                <a:gd name="connsiteX83" fmla="*/ 2100770 w 4960548"/>
                <a:gd name="connsiteY83" fmla="*/ 3506845 h 3526297"/>
                <a:gd name="connsiteX84" fmla="*/ 1864776 w 4960548"/>
                <a:gd name="connsiteY84" fmla="*/ 3467483 h 3526297"/>
                <a:gd name="connsiteX85" fmla="*/ 1632964 w 4960548"/>
                <a:gd name="connsiteY85" fmla="*/ 3405803 h 3526297"/>
                <a:gd name="connsiteX86" fmla="*/ 1189219 w 4960548"/>
                <a:gd name="connsiteY86" fmla="*/ 3220352 h 3526297"/>
                <a:gd name="connsiteX87" fmla="*/ 815305 w 4960548"/>
                <a:gd name="connsiteY87" fmla="*/ 2931634 h 3526297"/>
                <a:gd name="connsiteX88" fmla="*/ 663699 w 4960548"/>
                <a:gd name="connsiteY88" fmla="*/ 2757877 h 3526297"/>
                <a:gd name="connsiteX89" fmla="*/ 531274 w 4960548"/>
                <a:gd name="connsiteY89" fmla="*/ 2573907 h 3526297"/>
                <a:gd name="connsiteX90" fmla="*/ 500325 w 4960548"/>
                <a:gd name="connsiteY90" fmla="*/ 2527051 h 3526297"/>
                <a:gd name="connsiteX91" fmla="*/ 470771 w 4960548"/>
                <a:gd name="connsiteY91" fmla="*/ 2481594 h 3526297"/>
                <a:gd name="connsiteX92" fmla="*/ 412448 w 4960548"/>
                <a:gd name="connsiteY92" fmla="*/ 2393479 h 3526297"/>
                <a:gd name="connsiteX93" fmla="*/ 291616 w 4960548"/>
                <a:gd name="connsiteY93" fmla="*/ 2213464 h 3526297"/>
                <a:gd name="connsiteX94" fmla="*/ 173662 w 4960548"/>
                <a:gd name="connsiteY94" fmla="*/ 2023154 h 3526297"/>
                <a:gd name="connsiteX95" fmla="*/ 120483 w 4960548"/>
                <a:gd name="connsiteY95" fmla="*/ 1922276 h 3526297"/>
                <a:gd name="connsiteX96" fmla="*/ 75324 w 4960548"/>
                <a:gd name="connsiteY96" fmla="*/ 1816703 h 3526297"/>
                <a:gd name="connsiteX97" fmla="*/ 40713 w 4960548"/>
                <a:gd name="connsiteY97" fmla="*/ 1707179 h 3526297"/>
                <a:gd name="connsiteX98" fmla="*/ 27811 w 4960548"/>
                <a:gd name="connsiteY98" fmla="*/ 1651346 h 3526297"/>
                <a:gd name="connsiteX99" fmla="*/ 22144 w 4960548"/>
                <a:gd name="connsiteY99" fmla="*/ 1623346 h 3526297"/>
                <a:gd name="connsiteX100" fmla="*/ 17436 w 4960548"/>
                <a:gd name="connsiteY100" fmla="*/ 1595265 h 3526297"/>
                <a:gd name="connsiteX101" fmla="*/ 0 w 4960548"/>
                <a:gd name="connsiteY101" fmla="*/ 1370286 h 3526297"/>
                <a:gd name="connsiteX102" fmla="*/ 48385 w 4960548"/>
                <a:gd name="connsiteY102" fmla="*/ 931939 h 3526297"/>
                <a:gd name="connsiteX103" fmla="*/ 193801 w 4960548"/>
                <a:gd name="connsiteY103" fmla="*/ 511957 h 3526297"/>
                <a:gd name="connsiteX104" fmla="*/ 431660 w 4960548"/>
                <a:gd name="connsiteY104" fmla="*/ 131379 h 3526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4960548" h="3526297">
                  <a:moveTo>
                    <a:pt x="542883" y="0"/>
                  </a:moveTo>
                  <a:lnTo>
                    <a:pt x="826658" y="0"/>
                  </a:lnTo>
                  <a:lnTo>
                    <a:pt x="730698" y="89329"/>
                  </a:lnTo>
                  <a:cubicBezTo>
                    <a:pt x="681528" y="139120"/>
                    <a:pt x="634626" y="190876"/>
                    <a:pt x="590295" y="244485"/>
                  </a:cubicBezTo>
                  <a:cubicBezTo>
                    <a:pt x="501458" y="351540"/>
                    <a:pt x="423083" y="466336"/>
                    <a:pt x="357524" y="587307"/>
                  </a:cubicBezTo>
                  <a:cubicBezTo>
                    <a:pt x="291965" y="708196"/>
                    <a:pt x="237391" y="834767"/>
                    <a:pt x="199554" y="966280"/>
                  </a:cubicBezTo>
                  <a:cubicBezTo>
                    <a:pt x="161632" y="1097463"/>
                    <a:pt x="142016" y="1233833"/>
                    <a:pt x="142104" y="1370286"/>
                  </a:cubicBezTo>
                  <a:cubicBezTo>
                    <a:pt x="142888" y="1437319"/>
                    <a:pt x="149862" y="1503858"/>
                    <a:pt x="166339" y="1568090"/>
                  </a:cubicBezTo>
                  <a:cubicBezTo>
                    <a:pt x="182555" y="1632405"/>
                    <a:pt x="207750" y="1693921"/>
                    <a:pt x="237914" y="1753129"/>
                  </a:cubicBezTo>
                  <a:cubicBezTo>
                    <a:pt x="253170" y="1782693"/>
                    <a:pt x="270084" y="1811680"/>
                    <a:pt x="287868" y="1840255"/>
                  </a:cubicBezTo>
                  <a:cubicBezTo>
                    <a:pt x="305914" y="1868748"/>
                    <a:pt x="325181" y="1896830"/>
                    <a:pt x="345232" y="1924581"/>
                  </a:cubicBezTo>
                  <a:cubicBezTo>
                    <a:pt x="385858" y="1979920"/>
                    <a:pt x="431017" y="2033612"/>
                    <a:pt x="477745" y="2087551"/>
                  </a:cubicBezTo>
                  <a:cubicBezTo>
                    <a:pt x="524474" y="2141573"/>
                    <a:pt x="573294" y="2195594"/>
                    <a:pt x="621156" y="2251756"/>
                  </a:cubicBezTo>
                  <a:cubicBezTo>
                    <a:pt x="645130" y="2279755"/>
                    <a:pt x="668843" y="2308412"/>
                    <a:pt x="692469" y="2337482"/>
                  </a:cubicBezTo>
                  <a:lnTo>
                    <a:pt x="726731" y="2379562"/>
                  </a:lnTo>
                  <a:cubicBezTo>
                    <a:pt x="737977" y="2392986"/>
                    <a:pt x="748700" y="2406738"/>
                    <a:pt x="760295" y="2419831"/>
                  </a:cubicBezTo>
                  <a:cubicBezTo>
                    <a:pt x="850788" y="2526392"/>
                    <a:pt x="948952" y="2624470"/>
                    <a:pt x="1048685" y="2717443"/>
                  </a:cubicBezTo>
                  <a:cubicBezTo>
                    <a:pt x="1098814" y="2763724"/>
                    <a:pt x="1149814" y="2808439"/>
                    <a:pt x="1202035" y="2851344"/>
                  </a:cubicBezTo>
                  <a:cubicBezTo>
                    <a:pt x="1254256" y="2894248"/>
                    <a:pt x="1307435" y="2935752"/>
                    <a:pt x="1362620" y="2974785"/>
                  </a:cubicBezTo>
                  <a:cubicBezTo>
                    <a:pt x="1472554" y="3053017"/>
                    <a:pt x="1591118" y="3122932"/>
                    <a:pt x="1721364" y="3170036"/>
                  </a:cubicBezTo>
                  <a:cubicBezTo>
                    <a:pt x="1786314" y="3193588"/>
                    <a:pt x="1853617" y="3211622"/>
                    <a:pt x="1922052" y="3225210"/>
                  </a:cubicBezTo>
                  <a:cubicBezTo>
                    <a:pt x="1939227" y="3228422"/>
                    <a:pt x="1956227" y="3232128"/>
                    <a:pt x="1973488" y="3234928"/>
                  </a:cubicBezTo>
                  <a:lnTo>
                    <a:pt x="2025360" y="3243080"/>
                  </a:lnTo>
                  <a:cubicBezTo>
                    <a:pt x="2060145" y="3247445"/>
                    <a:pt x="2094930" y="3252056"/>
                    <a:pt x="2130063" y="3254774"/>
                  </a:cubicBezTo>
                  <a:cubicBezTo>
                    <a:pt x="2147587" y="3256338"/>
                    <a:pt x="2165109" y="3257821"/>
                    <a:pt x="2182719" y="3258562"/>
                  </a:cubicBezTo>
                  <a:cubicBezTo>
                    <a:pt x="2200330" y="3259385"/>
                    <a:pt x="2217853" y="3260703"/>
                    <a:pt x="2235551" y="3261197"/>
                  </a:cubicBezTo>
                  <a:lnTo>
                    <a:pt x="2288556" y="3262350"/>
                  </a:lnTo>
                  <a:cubicBezTo>
                    <a:pt x="2306166" y="3262761"/>
                    <a:pt x="2323951" y="3262185"/>
                    <a:pt x="2341648" y="3262103"/>
                  </a:cubicBezTo>
                  <a:lnTo>
                    <a:pt x="2368238" y="3261856"/>
                  </a:lnTo>
                  <a:cubicBezTo>
                    <a:pt x="2376869" y="3261609"/>
                    <a:pt x="2385325" y="3261115"/>
                    <a:pt x="2393869" y="3260785"/>
                  </a:cubicBezTo>
                  <a:cubicBezTo>
                    <a:pt x="2402412" y="3260373"/>
                    <a:pt x="2410956" y="3260127"/>
                    <a:pt x="2419413" y="3259550"/>
                  </a:cubicBezTo>
                  <a:lnTo>
                    <a:pt x="2444869" y="3257574"/>
                  </a:lnTo>
                  <a:cubicBezTo>
                    <a:pt x="2478782" y="3255021"/>
                    <a:pt x="2512434" y="3250739"/>
                    <a:pt x="2545824" y="3245798"/>
                  </a:cubicBezTo>
                  <a:cubicBezTo>
                    <a:pt x="2679470" y="3224881"/>
                    <a:pt x="2807973" y="3183954"/>
                    <a:pt x="2930373" y="3126555"/>
                  </a:cubicBezTo>
                  <a:cubicBezTo>
                    <a:pt x="3053210" y="3069817"/>
                    <a:pt x="3170118" y="2997184"/>
                    <a:pt x="3285631" y="2917552"/>
                  </a:cubicBezTo>
                  <a:cubicBezTo>
                    <a:pt x="3314487" y="2897706"/>
                    <a:pt x="3343169" y="2876954"/>
                    <a:pt x="3371764" y="2856120"/>
                  </a:cubicBezTo>
                  <a:cubicBezTo>
                    <a:pt x="3400534" y="2835285"/>
                    <a:pt x="3429216" y="2814121"/>
                    <a:pt x="3457898" y="2792628"/>
                  </a:cubicBezTo>
                  <a:lnTo>
                    <a:pt x="3632344" y="2660869"/>
                  </a:lnTo>
                  <a:cubicBezTo>
                    <a:pt x="3752043" y="2571190"/>
                    <a:pt x="3872873" y="2487687"/>
                    <a:pt x="3990915" y="2405832"/>
                  </a:cubicBezTo>
                  <a:cubicBezTo>
                    <a:pt x="4108869" y="2323976"/>
                    <a:pt x="4222378" y="2241297"/>
                    <a:pt x="4324988" y="2152196"/>
                  </a:cubicBezTo>
                  <a:cubicBezTo>
                    <a:pt x="4427598" y="2063258"/>
                    <a:pt x="4520270" y="1968474"/>
                    <a:pt x="4592106" y="1861501"/>
                  </a:cubicBezTo>
                  <a:cubicBezTo>
                    <a:pt x="4628024" y="1808057"/>
                    <a:pt x="4658712" y="1751730"/>
                    <a:pt x="4683122" y="1692521"/>
                  </a:cubicBezTo>
                  <a:cubicBezTo>
                    <a:pt x="4707706" y="1633393"/>
                    <a:pt x="4725404" y="1571467"/>
                    <a:pt x="4738568" y="1507893"/>
                  </a:cubicBezTo>
                  <a:cubicBezTo>
                    <a:pt x="4745106" y="1476106"/>
                    <a:pt x="4750338" y="1443742"/>
                    <a:pt x="4753912" y="1411050"/>
                  </a:cubicBezTo>
                  <a:cubicBezTo>
                    <a:pt x="4754958" y="1402897"/>
                    <a:pt x="4755656" y="1394662"/>
                    <a:pt x="4756440" y="1386509"/>
                  </a:cubicBezTo>
                  <a:cubicBezTo>
                    <a:pt x="4757138" y="1378274"/>
                    <a:pt x="4758010" y="1370204"/>
                    <a:pt x="4758358" y="1361475"/>
                  </a:cubicBezTo>
                  <a:lnTo>
                    <a:pt x="4761148" y="1309759"/>
                  </a:lnTo>
                  <a:cubicBezTo>
                    <a:pt x="4763676" y="1240751"/>
                    <a:pt x="4762106" y="1171659"/>
                    <a:pt x="4756354" y="1102980"/>
                  </a:cubicBezTo>
                  <a:cubicBezTo>
                    <a:pt x="4750774" y="1034218"/>
                    <a:pt x="4740050" y="966033"/>
                    <a:pt x="4725578" y="898753"/>
                  </a:cubicBezTo>
                  <a:cubicBezTo>
                    <a:pt x="4710932" y="831473"/>
                    <a:pt x="4692624" y="765100"/>
                    <a:pt x="4673358" y="699384"/>
                  </a:cubicBezTo>
                  <a:cubicBezTo>
                    <a:pt x="4634912" y="568037"/>
                    <a:pt x="4592456" y="438419"/>
                    <a:pt x="4538491" y="312754"/>
                  </a:cubicBezTo>
                  <a:cubicBezTo>
                    <a:pt x="4511464" y="250003"/>
                    <a:pt x="4481301" y="188406"/>
                    <a:pt x="4446604" y="129196"/>
                  </a:cubicBezTo>
                  <a:cubicBezTo>
                    <a:pt x="4438147" y="114291"/>
                    <a:pt x="4428819" y="99798"/>
                    <a:pt x="4419840" y="85222"/>
                  </a:cubicBezTo>
                  <a:cubicBezTo>
                    <a:pt x="4410598" y="70728"/>
                    <a:pt x="4401008" y="56482"/>
                    <a:pt x="4391680" y="42071"/>
                  </a:cubicBezTo>
                  <a:lnTo>
                    <a:pt x="4361930" y="0"/>
                  </a:lnTo>
                  <a:lnTo>
                    <a:pt x="4588871" y="0"/>
                  </a:lnTo>
                  <a:lnTo>
                    <a:pt x="4613640" y="38859"/>
                  </a:lnTo>
                  <a:cubicBezTo>
                    <a:pt x="4653306" y="102762"/>
                    <a:pt x="4690706" y="167901"/>
                    <a:pt x="4724445" y="234687"/>
                  </a:cubicBezTo>
                  <a:cubicBezTo>
                    <a:pt x="4792096" y="368257"/>
                    <a:pt x="4844230" y="508828"/>
                    <a:pt x="4876138" y="653022"/>
                  </a:cubicBezTo>
                  <a:cubicBezTo>
                    <a:pt x="4892005" y="725161"/>
                    <a:pt x="4903077" y="797874"/>
                    <a:pt x="4911707" y="870671"/>
                  </a:cubicBezTo>
                  <a:cubicBezTo>
                    <a:pt x="4920513" y="943386"/>
                    <a:pt x="4927574" y="1016019"/>
                    <a:pt x="4934810" y="1088487"/>
                  </a:cubicBezTo>
                  <a:cubicBezTo>
                    <a:pt x="4941697" y="1161036"/>
                    <a:pt x="4947799" y="1233586"/>
                    <a:pt x="4953206" y="1306301"/>
                  </a:cubicBezTo>
                  <a:lnTo>
                    <a:pt x="4956954" y="1360899"/>
                  </a:lnTo>
                  <a:cubicBezTo>
                    <a:pt x="4957651" y="1369875"/>
                    <a:pt x="4958087" y="1379510"/>
                    <a:pt x="4958610" y="1388980"/>
                  </a:cubicBezTo>
                  <a:cubicBezTo>
                    <a:pt x="4959133" y="1398450"/>
                    <a:pt x="4959656" y="1408003"/>
                    <a:pt x="4959830" y="1417555"/>
                  </a:cubicBezTo>
                  <a:cubicBezTo>
                    <a:pt x="4961138" y="1455683"/>
                    <a:pt x="4960702" y="1494140"/>
                    <a:pt x="4958174" y="1532680"/>
                  </a:cubicBezTo>
                  <a:cubicBezTo>
                    <a:pt x="4948760" y="1686920"/>
                    <a:pt x="4904908" y="1842314"/>
                    <a:pt x="4834030" y="1984861"/>
                  </a:cubicBezTo>
                  <a:cubicBezTo>
                    <a:pt x="4763328" y="2127820"/>
                    <a:pt x="4665860" y="2256121"/>
                    <a:pt x="4558106" y="2368857"/>
                  </a:cubicBezTo>
                  <a:cubicBezTo>
                    <a:pt x="4504230" y="2425432"/>
                    <a:pt x="4447650" y="2478465"/>
                    <a:pt x="4389936" y="2528945"/>
                  </a:cubicBezTo>
                  <a:cubicBezTo>
                    <a:pt x="4332223" y="2579425"/>
                    <a:pt x="4273726" y="2628011"/>
                    <a:pt x="4214618" y="2674457"/>
                  </a:cubicBezTo>
                  <a:cubicBezTo>
                    <a:pt x="4096664" y="2767759"/>
                    <a:pt x="3976094" y="2852826"/>
                    <a:pt x="3858489" y="2936658"/>
                  </a:cubicBezTo>
                  <a:lnTo>
                    <a:pt x="3768868" y="3000643"/>
                  </a:lnTo>
                  <a:cubicBezTo>
                    <a:pt x="3738530" y="3022136"/>
                    <a:pt x="3707929" y="3043794"/>
                    <a:pt x="3676806" y="3065040"/>
                  </a:cubicBezTo>
                  <a:cubicBezTo>
                    <a:pt x="3645770" y="3086369"/>
                    <a:pt x="3614386" y="3107615"/>
                    <a:pt x="3582477" y="3128614"/>
                  </a:cubicBezTo>
                  <a:cubicBezTo>
                    <a:pt x="3550483" y="3149449"/>
                    <a:pt x="3518226" y="3170118"/>
                    <a:pt x="3485185" y="3190377"/>
                  </a:cubicBezTo>
                  <a:cubicBezTo>
                    <a:pt x="3419452" y="3230975"/>
                    <a:pt x="3351625" y="3270338"/>
                    <a:pt x="3280923" y="3306325"/>
                  </a:cubicBezTo>
                  <a:cubicBezTo>
                    <a:pt x="3210307" y="3342476"/>
                    <a:pt x="3137251" y="3376074"/>
                    <a:pt x="3061230" y="3404897"/>
                  </a:cubicBezTo>
                  <a:cubicBezTo>
                    <a:pt x="2909886" y="3463366"/>
                    <a:pt x="2747295" y="3502810"/>
                    <a:pt x="2583137" y="3518292"/>
                  </a:cubicBezTo>
                  <a:cubicBezTo>
                    <a:pt x="2542075" y="3521999"/>
                    <a:pt x="2501013" y="3524798"/>
                    <a:pt x="2460038" y="3525622"/>
                  </a:cubicBezTo>
                  <a:lnTo>
                    <a:pt x="2429264" y="3526280"/>
                  </a:lnTo>
                  <a:cubicBezTo>
                    <a:pt x="2419064" y="3526363"/>
                    <a:pt x="2408777" y="3526116"/>
                    <a:pt x="2398576" y="3526116"/>
                  </a:cubicBezTo>
                  <a:lnTo>
                    <a:pt x="2367977" y="3525786"/>
                  </a:lnTo>
                  <a:lnTo>
                    <a:pt x="2338249" y="3524716"/>
                  </a:lnTo>
                  <a:cubicBezTo>
                    <a:pt x="2259089" y="3522327"/>
                    <a:pt x="2179756" y="3516399"/>
                    <a:pt x="2100770" y="3506845"/>
                  </a:cubicBezTo>
                  <a:cubicBezTo>
                    <a:pt x="2021699" y="3497787"/>
                    <a:pt x="1942801" y="3484776"/>
                    <a:pt x="1864776" y="3467483"/>
                  </a:cubicBezTo>
                  <a:cubicBezTo>
                    <a:pt x="1786836" y="3450025"/>
                    <a:pt x="1709508" y="3429355"/>
                    <a:pt x="1632964" y="3405803"/>
                  </a:cubicBezTo>
                  <a:cubicBezTo>
                    <a:pt x="1480138" y="3358288"/>
                    <a:pt x="1329055" y="3299160"/>
                    <a:pt x="1189219" y="3220352"/>
                  </a:cubicBezTo>
                  <a:cubicBezTo>
                    <a:pt x="1049296" y="3141708"/>
                    <a:pt x="924367" y="3041982"/>
                    <a:pt x="815305" y="2931634"/>
                  </a:cubicBezTo>
                  <a:cubicBezTo>
                    <a:pt x="760469" y="2876542"/>
                    <a:pt x="710603" y="2817909"/>
                    <a:pt x="663699" y="2757877"/>
                  </a:cubicBezTo>
                  <a:cubicBezTo>
                    <a:pt x="617059" y="2697597"/>
                    <a:pt x="572684" y="2636411"/>
                    <a:pt x="531274" y="2573907"/>
                  </a:cubicBezTo>
                  <a:cubicBezTo>
                    <a:pt x="520638" y="2558426"/>
                    <a:pt x="510612" y="2542697"/>
                    <a:pt x="500325" y="2527051"/>
                  </a:cubicBezTo>
                  <a:lnTo>
                    <a:pt x="470771" y="2481594"/>
                  </a:lnTo>
                  <a:cubicBezTo>
                    <a:pt x="451853" y="2452195"/>
                    <a:pt x="432238" y="2423043"/>
                    <a:pt x="412448" y="2393479"/>
                  </a:cubicBezTo>
                  <a:lnTo>
                    <a:pt x="291616" y="2213464"/>
                  </a:lnTo>
                  <a:cubicBezTo>
                    <a:pt x="251078" y="2152113"/>
                    <a:pt x="211062" y="2088951"/>
                    <a:pt x="173662" y="2023154"/>
                  </a:cubicBezTo>
                  <a:cubicBezTo>
                    <a:pt x="155005" y="1990214"/>
                    <a:pt x="136960" y="1956697"/>
                    <a:pt x="120483" y="1922276"/>
                  </a:cubicBezTo>
                  <a:cubicBezTo>
                    <a:pt x="104093" y="1887771"/>
                    <a:pt x="88837" y="1852608"/>
                    <a:pt x="75324" y="1816703"/>
                  </a:cubicBezTo>
                  <a:cubicBezTo>
                    <a:pt x="62072" y="1780717"/>
                    <a:pt x="50303" y="1744235"/>
                    <a:pt x="40713" y="1707179"/>
                  </a:cubicBezTo>
                  <a:cubicBezTo>
                    <a:pt x="36180" y="1688650"/>
                    <a:pt x="31560" y="1670039"/>
                    <a:pt x="27811" y="1651346"/>
                  </a:cubicBezTo>
                  <a:lnTo>
                    <a:pt x="22144" y="1623346"/>
                  </a:lnTo>
                  <a:lnTo>
                    <a:pt x="17436" y="1595265"/>
                  </a:lnTo>
                  <a:cubicBezTo>
                    <a:pt x="5144" y="1520328"/>
                    <a:pt x="0" y="1444978"/>
                    <a:pt x="0" y="1370286"/>
                  </a:cubicBezTo>
                  <a:cubicBezTo>
                    <a:pt x="349" y="1223293"/>
                    <a:pt x="16652" y="1076299"/>
                    <a:pt x="48385" y="931939"/>
                  </a:cubicBezTo>
                  <a:cubicBezTo>
                    <a:pt x="80032" y="787663"/>
                    <a:pt x="128504" y="646187"/>
                    <a:pt x="193801" y="511957"/>
                  </a:cubicBezTo>
                  <a:cubicBezTo>
                    <a:pt x="259404" y="377727"/>
                    <a:pt x="339740" y="250559"/>
                    <a:pt x="431660" y="13137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15" name="Freeform: Shape 8214">
              <a:extLst>
                <a:ext uri="{FF2B5EF4-FFF2-40B4-BE49-F238E27FC236}">
                  <a16:creationId xmlns:a16="http://schemas.microsoft.com/office/drawing/2014/main" id="{EB03BE98-6C07-41CD-ACA9-5244A3DA10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61928" y="0"/>
              <a:ext cx="4934374" cy="3484134"/>
            </a:xfrm>
            <a:custGeom>
              <a:avLst/>
              <a:gdLst>
                <a:gd name="connsiteX0" fmla="*/ 585303 w 4934374"/>
                <a:gd name="connsiteY0" fmla="*/ 0 h 3484134"/>
                <a:gd name="connsiteX1" fmla="*/ 1213739 w 4934374"/>
                <a:gd name="connsiteY1" fmla="*/ 0 h 3484134"/>
                <a:gd name="connsiteX2" fmla="*/ 1150162 w 4934374"/>
                <a:gd name="connsiteY2" fmla="*/ 47028 h 3484134"/>
                <a:gd name="connsiteX3" fmla="*/ 626038 w 4934374"/>
                <a:gd name="connsiteY3" fmla="*/ 660944 h 3484134"/>
                <a:gd name="connsiteX4" fmla="*/ 435986 w 4934374"/>
                <a:gd name="connsiteY4" fmla="*/ 1375409 h 3484134"/>
                <a:gd name="connsiteX5" fmla="*/ 750530 w 4934374"/>
                <a:gd name="connsiteY5" fmla="*/ 2038817 h 3484134"/>
                <a:gd name="connsiteX6" fmla="*/ 909024 w 4934374"/>
                <a:gd name="connsiteY6" fmla="*/ 2249384 h 3484134"/>
                <a:gd name="connsiteX7" fmla="*/ 2396223 w 4934374"/>
                <a:gd name="connsiteY7" fmla="*/ 3072468 h 3484134"/>
                <a:gd name="connsiteX8" fmla="*/ 3525201 w 4934374"/>
                <a:gd name="connsiteY8" fmla="*/ 2566101 h 3484134"/>
                <a:gd name="connsiteX9" fmla="*/ 3662596 w 4934374"/>
                <a:gd name="connsiteY9" fmla="*/ 2465552 h 3484134"/>
                <a:gd name="connsiteX10" fmla="*/ 4287500 w 4934374"/>
                <a:gd name="connsiteY10" fmla="*/ 1939915 h 3484134"/>
                <a:gd name="connsiteX11" fmla="*/ 4498563 w 4934374"/>
                <a:gd name="connsiteY11" fmla="*/ 1375409 h 3484134"/>
                <a:gd name="connsiteX12" fmla="*/ 4132831 w 4934374"/>
                <a:gd name="connsiteY12" fmla="*/ 134540 h 3484134"/>
                <a:gd name="connsiteX13" fmla="*/ 4025590 w 4934374"/>
                <a:gd name="connsiteY13" fmla="*/ 0 h 3484134"/>
                <a:gd name="connsiteX14" fmla="*/ 4555675 w 4934374"/>
                <a:gd name="connsiteY14" fmla="*/ 0 h 3484134"/>
                <a:gd name="connsiteX15" fmla="*/ 4605933 w 4934374"/>
                <a:gd name="connsiteY15" fmla="*/ 77740 h 3484134"/>
                <a:gd name="connsiteX16" fmla="*/ 4934374 w 4934374"/>
                <a:gd name="connsiteY16" fmla="*/ 1375327 h 3484134"/>
                <a:gd name="connsiteX17" fmla="*/ 3793540 w 4934374"/>
                <a:gd name="connsiteY17" fmla="*/ 2890475 h 3484134"/>
                <a:gd name="connsiteX18" fmla="*/ 2396135 w 4934374"/>
                <a:gd name="connsiteY18" fmla="*/ 3484134 h 3484134"/>
                <a:gd name="connsiteX19" fmla="*/ 548273 w 4934374"/>
                <a:gd name="connsiteY19" fmla="*/ 2480458 h 3484134"/>
                <a:gd name="connsiteX20" fmla="*/ 0 w 4934374"/>
                <a:gd name="connsiteY20" fmla="*/ 1375327 h 3484134"/>
                <a:gd name="connsiteX21" fmla="*/ 512166 w 4934374"/>
                <a:gd name="connsiteY21" fmla="*/ 77740 h 348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934374" h="3484134">
                  <a:moveTo>
                    <a:pt x="585303" y="0"/>
                  </a:moveTo>
                  <a:lnTo>
                    <a:pt x="1213739" y="0"/>
                  </a:lnTo>
                  <a:lnTo>
                    <a:pt x="1150162" y="47028"/>
                  </a:lnTo>
                  <a:cubicBezTo>
                    <a:pt x="925762" y="228608"/>
                    <a:pt x="749397" y="435224"/>
                    <a:pt x="626038" y="660944"/>
                  </a:cubicBezTo>
                  <a:cubicBezTo>
                    <a:pt x="499976" y="891687"/>
                    <a:pt x="435986" y="1132066"/>
                    <a:pt x="435986" y="1375409"/>
                  </a:cubicBezTo>
                  <a:cubicBezTo>
                    <a:pt x="435986" y="1620481"/>
                    <a:pt x="538074" y="1763604"/>
                    <a:pt x="750530" y="2038817"/>
                  </a:cubicBezTo>
                  <a:cubicBezTo>
                    <a:pt x="801792" y="2105190"/>
                    <a:pt x="854797" y="2173870"/>
                    <a:pt x="909024" y="2249384"/>
                  </a:cubicBezTo>
                  <a:cubicBezTo>
                    <a:pt x="1323389" y="2826326"/>
                    <a:pt x="1768180" y="3072468"/>
                    <a:pt x="2396223" y="3072468"/>
                  </a:cubicBezTo>
                  <a:cubicBezTo>
                    <a:pt x="2808409" y="3072468"/>
                    <a:pt x="3110835" y="2871947"/>
                    <a:pt x="3525201" y="2566101"/>
                  </a:cubicBezTo>
                  <a:cubicBezTo>
                    <a:pt x="3571493" y="2531926"/>
                    <a:pt x="3617786" y="2498162"/>
                    <a:pt x="3662596" y="2465552"/>
                  </a:cubicBezTo>
                  <a:cubicBezTo>
                    <a:pt x="3905479" y="2288583"/>
                    <a:pt x="4134849" y="2121414"/>
                    <a:pt x="4287500" y="1939915"/>
                  </a:cubicBezTo>
                  <a:cubicBezTo>
                    <a:pt x="4433440" y="1766404"/>
                    <a:pt x="4498563" y="1592317"/>
                    <a:pt x="4498563" y="1375409"/>
                  </a:cubicBezTo>
                  <a:cubicBezTo>
                    <a:pt x="4498563" y="899696"/>
                    <a:pt x="4369741" y="465973"/>
                    <a:pt x="4132831" y="134540"/>
                  </a:cubicBezTo>
                  <a:lnTo>
                    <a:pt x="4025590" y="0"/>
                  </a:lnTo>
                  <a:lnTo>
                    <a:pt x="4555675" y="0"/>
                  </a:lnTo>
                  <a:lnTo>
                    <a:pt x="4605933" y="77740"/>
                  </a:lnTo>
                  <a:cubicBezTo>
                    <a:pt x="4820335" y="448137"/>
                    <a:pt x="4934374" y="894662"/>
                    <a:pt x="4934374" y="1375327"/>
                  </a:cubicBezTo>
                  <a:cubicBezTo>
                    <a:pt x="4934374" y="2116884"/>
                    <a:pt x="4369100" y="2465635"/>
                    <a:pt x="3793540" y="2890475"/>
                  </a:cubicBezTo>
                  <a:cubicBezTo>
                    <a:pt x="3374293" y="3199945"/>
                    <a:pt x="2970389" y="3484134"/>
                    <a:pt x="2396135" y="3484134"/>
                  </a:cubicBezTo>
                  <a:cubicBezTo>
                    <a:pt x="1544564" y="3484134"/>
                    <a:pt x="991670" y="3097832"/>
                    <a:pt x="548273" y="2480458"/>
                  </a:cubicBezTo>
                  <a:cubicBezTo>
                    <a:pt x="282201" y="2110049"/>
                    <a:pt x="0" y="1856001"/>
                    <a:pt x="0" y="1375327"/>
                  </a:cubicBezTo>
                  <a:cubicBezTo>
                    <a:pt x="0" y="894662"/>
                    <a:pt x="195505" y="448137"/>
                    <a:pt x="512166" y="777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16" name="Freeform: Shape 8215">
              <a:extLst>
                <a:ext uri="{FF2B5EF4-FFF2-40B4-BE49-F238E27FC236}">
                  <a16:creationId xmlns:a16="http://schemas.microsoft.com/office/drawing/2014/main" id="{D13CCE92-2C5E-48BC-9713-FBEEDBAE61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61928" y="0"/>
              <a:ext cx="4934374" cy="3484134"/>
            </a:xfrm>
            <a:custGeom>
              <a:avLst/>
              <a:gdLst>
                <a:gd name="connsiteX0" fmla="*/ 585303 w 4934374"/>
                <a:gd name="connsiteY0" fmla="*/ 0 h 3484134"/>
                <a:gd name="connsiteX1" fmla="*/ 1354934 w 4934374"/>
                <a:gd name="connsiteY1" fmla="*/ 0 h 3484134"/>
                <a:gd name="connsiteX2" fmla="*/ 1206830 w 4934374"/>
                <a:gd name="connsiteY2" fmla="*/ 109531 h 3484134"/>
                <a:gd name="connsiteX3" fmla="*/ 703453 w 4934374"/>
                <a:gd name="connsiteY3" fmla="*/ 698660 h 3484134"/>
                <a:gd name="connsiteX4" fmla="*/ 523079 w 4934374"/>
                <a:gd name="connsiteY4" fmla="*/ 1375409 h 3484134"/>
                <a:gd name="connsiteX5" fmla="*/ 820885 w 4934374"/>
                <a:gd name="connsiteY5" fmla="*/ 1990313 h 3484134"/>
                <a:gd name="connsiteX6" fmla="*/ 981122 w 4934374"/>
                <a:gd name="connsiteY6" fmla="*/ 2203186 h 3484134"/>
                <a:gd name="connsiteX7" fmla="*/ 1592426 w 4934374"/>
                <a:gd name="connsiteY7" fmla="*/ 2792645 h 3484134"/>
                <a:gd name="connsiteX8" fmla="*/ 2396135 w 4934374"/>
                <a:gd name="connsiteY8" fmla="*/ 2990119 h 3484134"/>
                <a:gd name="connsiteX9" fmla="*/ 2913112 w 4934374"/>
                <a:gd name="connsiteY9" fmla="*/ 2864371 h 3484134"/>
                <a:gd name="connsiteX10" fmla="*/ 3471411 w 4934374"/>
                <a:gd name="connsiteY10" fmla="*/ 2501292 h 3484134"/>
                <a:gd name="connsiteX11" fmla="*/ 3609242 w 4934374"/>
                <a:gd name="connsiteY11" fmla="*/ 2400414 h 3484134"/>
                <a:gd name="connsiteX12" fmla="*/ 4219151 w 4934374"/>
                <a:gd name="connsiteY12" fmla="*/ 1888693 h 3484134"/>
                <a:gd name="connsiteX13" fmla="*/ 4411296 w 4934374"/>
                <a:gd name="connsiteY13" fmla="*/ 1375409 h 3484134"/>
                <a:gd name="connsiteX14" fmla="*/ 3957874 w 4934374"/>
                <a:gd name="connsiteY14" fmla="*/ 51887 h 3484134"/>
                <a:gd name="connsiteX15" fmla="*/ 3906637 w 4934374"/>
                <a:gd name="connsiteY15" fmla="*/ 0 h 3484134"/>
                <a:gd name="connsiteX16" fmla="*/ 4555675 w 4934374"/>
                <a:gd name="connsiteY16" fmla="*/ 0 h 3484134"/>
                <a:gd name="connsiteX17" fmla="*/ 4605933 w 4934374"/>
                <a:gd name="connsiteY17" fmla="*/ 77740 h 3484134"/>
                <a:gd name="connsiteX18" fmla="*/ 4934374 w 4934374"/>
                <a:gd name="connsiteY18" fmla="*/ 1375327 h 3484134"/>
                <a:gd name="connsiteX19" fmla="*/ 3793540 w 4934374"/>
                <a:gd name="connsiteY19" fmla="*/ 2890475 h 3484134"/>
                <a:gd name="connsiteX20" fmla="*/ 2396135 w 4934374"/>
                <a:gd name="connsiteY20" fmla="*/ 3484134 h 3484134"/>
                <a:gd name="connsiteX21" fmla="*/ 548273 w 4934374"/>
                <a:gd name="connsiteY21" fmla="*/ 2480458 h 3484134"/>
                <a:gd name="connsiteX22" fmla="*/ 0 w 4934374"/>
                <a:gd name="connsiteY22" fmla="*/ 1375327 h 3484134"/>
                <a:gd name="connsiteX23" fmla="*/ 512166 w 4934374"/>
                <a:gd name="connsiteY23" fmla="*/ 77740 h 348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934374" h="3484134">
                  <a:moveTo>
                    <a:pt x="585303" y="0"/>
                  </a:moveTo>
                  <a:lnTo>
                    <a:pt x="1354934" y="0"/>
                  </a:lnTo>
                  <a:lnTo>
                    <a:pt x="1206830" y="109531"/>
                  </a:lnTo>
                  <a:cubicBezTo>
                    <a:pt x="994024" y="281725"/>
                    <a:pt x="820013" y="485457"/>
                    <a:pt x="703453" y="698660"/>
                  </a:cubicBezTo>
                  <a:cubicBezTo>
                    <a:pt x="583756" y="917627"/>
                    <a:pt x="523079" y="1145324"/>
                    <a:pt x="523079" y="1375409"/>
                  </a:cubicBezTo>
                  <a:cubicBezTo>
                    <a:pt x="523079" y="1595282"/>
                    <a:pt x="614356" y="1722842"/>
                    <a:pt x="820885" y="1990313"/>
                  </a:cubicBezTo>
                  <a:cubicBezTo>
                    <a:pt x="872582" y="2057263"/>
                    <a:pt x="926023" y="2126519"/>
                    <a:pt x="981122" y="2203186"/>
                  </a:cubicBezTo>
                  <a:cubicBezTo>
                    <a:pt x="1175968" y="2474445"/>
                    <a:pt x="1375871" y="2667309"/>
                    <a:pt x="1592426" y="2792645"/>
                  </a:cubicBezTo>
                  <a:cubicBezTo>
                    <a:pt x="1821970" y="2925557"/>
                    <a:pt x="2084904" y="2990119"/>
                    <a:pt x="2396135" y="2990119"/>
                  </a:cubicBezTo>
                  <a:cubicBezTo>
                    <a:pt x="2572762" y="2990119"/>
                    <a:pt x="2737009" y="2950179"/>
                    <a:pt x="2913112" y="2864371"/>
                  </a:cubicBezTo>
                  <a:cubicBezTo>
                    <a:pt x="3093922" y="2776257"/>
                    <a:pt x="3272903" y="2647792"/>
                    <a:pt x="3471411" y="2501292"/>
                  </a:cubicBezTo>
                  <a:cubicBezTo>
                    <a:pt x="3517964" y="2466952"/>
                    <a:pt x="3564344" y="2433106"/>
                    <a:pt x="3609242" y="2400414"/>
                  </a:cubicBezTo>
                  <a:cubicBezTo>
                    <a:pt x="3847766" y="2226574"/>
                    <a:pt x="4073038" y="2062368"/>
                    <a:pt x="4219151" y="1888693"/>
                  </a:cubicBezTo>
                  <a:cubicBezTo>
                    <a:pt x="4353844" y="1728606"/>
                    <a:pt x="4411296" y="1575106"/>
                    <a:pt x="4411296" y="1375409"/>
                  </a:cubicBezTo>
                  <a:cubicBezTo>
                    <a:pt x="4411296" y="851089"/>
                    <a:pt x="4250274" y="381038"/>
                    <a:pt x="3957874" y="51887"/>
                  </a:cubicBezTo>
                  <a:lnTo>
                    <a:pt x="3906637" y="0"/>
                  </a:lnTo>
                  <a:lnTo>
                    <a:pt x="4555675" y="0"/>
                  </a:lnTo>
                  <a:lnTo>
                    <a:pt x="4605933" y="77740"/>
                  </a:lnTo>
                  <a:cubicBezTo>
                    <a:pt x="4820335" y="448137"/>
                    <a:pt x="4934374" y="894662"/>
                    <a:pt x="4934374" y="1375327"/>
                  </a:cubicBezTo>
                  <a:cubicBezTo>
                    <a:pt x="4934374" y="2116884"/>
                    <a:pt x="4369100" y="2465635"/>
                    <a:pt x="3793540" y="2890475"/>
                  </a:cubicBezTo>
                  <a:cubicBezTo>
                    <a:pt x="3374293" y="3199945"/>
                    <a:pt x="2970389" y="3484134"/>
                    <a:pt x="2396135" y="3484134"/>
                  </a:cubicBezTo>
                  <a:cubicBezTo>
                    <a:pt x="1544564" y="3484134"/>
                    <a:pt x="991670" y="3097832"/>
                    <a:pt x="548273" y="2480458"/>
                  </a:cubicBezTo>
                  <a:cubicBezTo>
                    <a:pt x="282201" y="2110049"/>
                    <a:pt x="0" y="1856001"/>
                    <a:pt x="0" y="1375327"/>
                  </a:cubicBezTo>
                  <a:cubicBezTo>
                    <a:pt x="0" y="894662"/>
                    <a:pt x="195505" y="448137"/>
                    <a:pt x="512166" y="777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CA9C07A2-DA8C-4651-AAB6-1112D6E2CDA4}"/>
              </a:ext>
            </a:extLst>
          </p:cNvPr>
          <p:cNvSpPr>
            <a:spLocks noGrp="1"/>
          </p:cNvSpPr>
          <p:nvPr>
            <p:ph type="title"/>
          </p:nvPr>
        </p:nvSpPr>
        <p:spPr>
          <a:xfrm>
            <a:off x="603504" y="762000"/>
            <a:ext cx="3858768" cy="809206"/>
          </a:xfrm>
        </p:spPr>
        <p:style>
          <a:lnRef idx="1">
            <a:schemeClr val="accent1"/>
          </a:lnRef>
          <a:fillRef idx="2">
            <a:schemeClr val="accent1"/>
          </a:fillRef>
          <a:effectRef idx="1">
            <a:schemeClr val="accent1"/>
          </a:effectRef>
          <a:fontRef idx="minor">
            <a:schemeClr val="dk1"/>
          </a:fontRef>
        </p:style>
        <p:txBody>
          <a:bodyPr anchor="b">
            <a:normAutofit/>
          </a:bodyPr>
          <a:lstStyle/>
          <a:p>
            <a:r>
              <a:rPr lang="ar-SA" sz="3100" dirty="0">
                <a:solidFill>
                  <a:schemeClr val="tx2"/>
                </a:solidFill>
              </a:rPr>
              <a:t>علم التشريح والنمو الحركى</a:t>
            </a:r>
            <a:endParaRPr lang="ar-EG" sz="3100" dirty="0">
              <a:solidFill>
                <a:schemeClr val="tx2"/>
              </a:solidFill>
            </a:endParaRPr>
          </a:p>
        </p:txBody>
      </p:sp>
      <p:pic>
        <p:nvPicPr>
          <p:cNvPr id="8194" name="Picture 2" descr="مراحل نمو الجنين أثناء الحمل | كم أنتظرك يا صغيري! - Tamkiin تمكين">
            <a:extLst>
              <a:ext uri="{FF2B5EF4-FFF2-40B4-BE49-F238E27FC236}">
                <a16:creationId xmlns:a16="http://schemas.microsoft.com/office/drawing/2014/main" id="{73A38714-A5C1-4E5E-8DDE-0636DC29E74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9091" r="31818"/>
          <a:stretch/>
        </p:blipFill>
        <p:spPr bwMode="auto">
          <a:xfrm>
            <a:off x="4733571" y="390834"/>
            <a:ext cx="1972029" cy="1479016"/>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E0EB7619-D925-4B47-82B4-DC4206F335BA}"/>
              </a:ext>
            </a:extLst>
          </p:cNvPr>
          <p:cNvSpPr>
            <a:spLocks noGrp="1"/>
          </p:cNvSpPr>
          <p:nvPr>
            <p:ph idx="1"/>
          </p:nvPr>
        </p:nvSpPr>
        <p:spPr>
          <a:xfrm>
            <a:off x="449631" y="1869851"/>
            <a:ext cx="5493969" cy="4607150"/>
          </a:xfrm>
        </p:spPr>
        <p:txBody>
          <a:bodyPr anchor="ctr">
            <a:noAutofit/>
          </a:bodyPr>
          <a:lstStyle/>
          <a:p>
            <a:pPr algn="justLow" rtl="1"/>
            <a:r>
              <a:rPr lang="ar-SA" sz="2400" dirty="0"/>
              <a:t>تعتبر العلاقة بين علم التشريح والنمو الحركى متلازمة ومتزامنة ، فالتغيرات التشريحية فى جسم الإنسان على مر السنين يواكبها تطور فى النمو الحركى.</a:t>
            </a:r>
          </a:p>
          <a:p>
            <a:pPr algn="justLow" rtl="1"/>
            <a:r>
              <a:rPr lang="ar-SA" sz="2400" dirty="0"/>
              <a:t>تبدأ مراحل النمو الحركى والطفل مازال فى المرحلة الجنينية ، حيث تبدأ حركة أطراف الجنين من الشهر الثالث تقريباً.</a:t>
            </a:r>
          </a:p>
          <a:p>
            <a:pPr algn="justLow" rtl="1"/>
            <a:r>
              <a:rPr lang="ar-SA" sz="2400" dirty="0"/>
              <a:t>فى الشهر الرابع تتطور الحركة إلى حركة بالأصابع ، إلى أن تصل إلى الحركة العامة والقدرة على تغيير وضع الجسم داخل الرحم فى الشهر الثامن والتاسع.</a:t>
            </a:r>
            <a:endParaRPr lang="ar-EG" sz="2400" dirty="0"/>
          </a:p>
        </p:txBody>
      </p:sp>
      <p:pic>
        <p:nvPicPr>
          <p:cNvPr id="8196" name="Picture 4" descr="مراحل نمو الجنين خلال 9 شهور | بيتي بيديا">
            <a:extLst>
              <a:ext uri="{FF2B5EF4-FFF2-40B4-BE49-F238E27FC236}">
                <a16:creationId xmlns:a16="http://schemas.microsoft.com/office/drawing/2014/main" id="{675D385C-F23E-4FA7-AA4F-91EBC5DD398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896966" y="4015933"/>
            <a:ext cx="2153929" cy="16908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20438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13F6F-9EE0-4980-B6E8-522C11301BD2}"/>
              </a:ext>
            </a:extLst>
          </p:cNvPr>
          <p:cNvSpPr>
            <a:spLocks noGrp="1"/>
          </p:cNvSpPr>
          <p:nvPr>
            <p:ph type="title"/>
          </p:nvPr>
        </p:nvSpPr>
        <p:spPr>
          <a:xfrm>
            <a:off x="152400" y="255397"/>
            <a:ext cx="6392881" cy="1649583"/>
          </a:xfrm>
        </p:spPr>
        <p:style>
          <a:lnRef idx="1">
            <a:schemeClr val="accent1"/>
          </a:lnRef>
          <a:fillRef idx="2">
            <a:schemeClr val="accent1"/>
          </a:fillRef>
          <a:effectRef idx="1">
            <a:schemeClr val="accent1"/>
          </a:effectRef>
          <a:fontRef idx="minor">
            <a:schemeClr val="dk1"/>
          </a:fontRef>
        </p:style>
        <p:txBody>
          <a:bodyPr>
            <a:normAutofit/>
          </a:bodyPr>
          <a:lstStyle/>
          <a:p>
            <a:r>
              <a:rPr lang="ar-SA" dirty="0"/>
              <a:t>تابع – علم التشريح والنمو الحركى</a:t>
            </a:r>
            <a:endParaRPr lang="ar-EG" dirty="0"/>
          </a:p>
        </p:txBody>
      </p:sp>
      <p:cxnSp>
        <p:nvCxnSpPr>
          <p:cNvPr id="9223" name="Straight Arrow Connector 9222">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1490" y="2316480"/>
            <a:ext cx="3429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39AC0151-EF37-4BC7-AC61-420E46099082}"/>
              </a:ext>
            </a:extLst>
          </p:cNvPr>
          <p:cNvSpPr>
            <a:spLocks noGrp="1"/>
          </p:cNvSpPr>
          <p:nvPr>
            <p:ph idx="1"/>
          </p:nvPr>
        </p:nvSpPr>
        <p:spPr>
          <a:xfrm>
            <a:off x="491490" y="2575033"/>
            <a:ext cx="7010400" cy="4027563"/>
          </a:xfrm>
        </p:spPr>
        <p:txBody>
          <a:bodyPr>
            <a:normAutofit/>
          </a:bodyPr>
          <a:lstStyle/>
          <a:p>
            <a:pPr algn="justLow" rtl="1"/>
            <a:r>
              <a:rPr lang="ar-SA" sz="2400" dirty="0"/>
              <a:t>مع ميلاد الطفل يبدأ النمو الحركى بحركات غير هادفة من المفاصل الأساسية بالكتف والفخذ والمرفق والركبة واليد والقدم.</a:t>
            </a:r>
          </a:p>
          <a:p>
            <a:pPr algn="justLow" rtl="1"/>
            <a:r>
              <a:rPr lang="ar-SA" sz="2400" dirty="0"/>
              <a:t>مع نهاية الشهر الثانى يبدأ فى استعمال عضلات الرقبة لرفع الرأس لأعلى ، حيث يبدأ مع الشهر الثالث ظهور تحدب المنطقة العنقية من العمود الفقرى للأمام.</a:t>
            </a:r>
          </a:p>
          <a:p>
            <a:pPr algn="justLow" rtl="1"/>
            <a:r>
              <a:rPr lang="ar-SA" sz="2400" dirty="0"/>
              <a:t>مع بداية الشهر الرابع تظهر الحركات الهادفة وذات التوافق النسبى ، ويكون الأولوية فى النضج الحركى لعضلات الذراعين ثم الجذع فالرجلين , وتتحسن القدرة على القبض على الأشياء.</a:t>
            </a:r>
          </a:p>
          <a:p>
            <a:pPr algn="justLow" rtl="1"/>
            <a:r>
              <a:rPr lang="ar-SA" sz="2400" dirty="0"/>
              <a:t>فى الشهر العاشر يتمكن من استخدام المجموعات العضلية الكبيرة بالظهر والصدر والذراعين بسهولة ويسر.</a:t>
            </a:r>
          </a:p>
          <a:p>
            <a:pPr algn="justLow" rtl="1"/>
            <a:endParaRPr lang="ar-EG" sz="2400" dirty="0"/>
          </a:p>
        </p:txBody>
      </p:sp>
      <p:pic>
        <p:nvPicPr>
          <p:cNvPr id="9218" name="Picture 2" descr="الطفل في الشهر الرابع: نومه وتغذيته وأهم التطعيمات - كل يوم معلومة طبية">
            <a:extLst>
              <a:ext uri="{FF2B5EF4-FFF2-40B4-BE49-F238E27FC236}">
                <a16:creationId xmlns:a16="http://schemas.microsoft.com/office/drawing/2014/main" id="{D640A0F0-DA08-4473-A914-74304E6B5FE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1892" r="17890" b="-1"/>
          <a:stretch/>
        </p:blipFill>
        <p:spPr bwMode="auto">
          <a:xfrm>
            <a:off x="6545281" y="11"/>
            <a:ext cx="2598718" cy="3733784"/>
          </a:xfrm>
          <a:custGeom>
            <a:avLst/>
            <a:gdLst/>
            <a:ahLst/>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a:noFill/>
          <a:extLst>
            <a:ext uri="{909E8E84-426E-40DD-AFC4-6F175D3DCCD1}">
              <a14:hiddenFill xmlns:a14="http://schemas.microsoft.com/office/drawing/2010/main">
                <a:solidFill>
                  <a:srgbClr val="FFFFFF"/>
                </a:solidFill>
              </a14:hiddenFill>
            </a:ext>
          </a:extLst>
        </p:spPr>
      </p:pic>
      <p:pic>
        <p:nvPicPr>
          <p:cNvPr id="9220" name="Picture 4" descr="مراحل النمو اللغوى عند الاطفال - لحن الحياة">
            <a:extLst>
              <a:ext uri="{FF2B5EF4-FFF2-40B4-BE49-F238E27FC236}">
                <a16:creationId xmlns:a16="http://schemas.microsoft.com/office/drawing/2014/main" id="{296D3BE1-4CB5-4AB8-8199-FEBC8B1930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47102" y="3809995"/>
            <a:ext cx="1996897" cy="11430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63054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247" name="Rectangle 10246">
            <a:extLst>
              <a:ext uri="{FF2B5EF4-FFF2-40B4-BE49-F238E27FC236}">
                <a16:creationId xmlns:a16="http://schemas.microsoft.com/office/drawing/2014/main" id="{DB304A14-32D0-4873-B914-423ED7B8DA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FBB1D8D6-7CB6-416B-B52B-74473351A43D}"/>
              </a:ext>
            </a:extLst>
          </p:cNvPr>
          <p:cNvSpPr>
            <a:spLocks noGrp="1"/>
          </p:cNvSpPr>
          <p:nvPr>
            <p:ph type="title"/>
          </p:nvPr>
        </p:nvSpPr>
        <p:spPr>
          <a:xfrm>
            <a:off x="628650" y="365125"/>
            <a:ext cx="6457950" cy="1325563"/>
          </a:xfrm>
        </p:spPr>
        <p:style>
          <a:lnRef idx="1">
            <a:schemeClr val="accent1"/>
          </a:lnRef>
          <a:fillRef idx="2">
            <a:schemeClr val="accent1"/>
          </a:fillRef>
          <a:effectRef idx="1">
            <a:schemeClr val="accent1"/>
          </a:effectRef>
          <a:fontRef idx="minor">
            <a:schemeClr val="dk1"/>
          </a:fontRef>
        </p:style>
        <p:txBody>
          <a:bodyPr>
            <a:normAutofit/>
          </a:bodyPr>
          <a:lstStyle/>
          <a:p>
            <a:pPr>
              <a:lnSpc>
                <a:spcPct val="90000"/>
              </a:lnSpc>
            </a:pPr>
            <a:r>
              <a:rPr lang="ar-SA" dirty="0"/>
              <a:t>تابع – علم التشريح والنمو الحركى</a:t>
            </a:r>
            <a:endParaRPr lang="ar-EG" dirty="0"/>
          </a:p>
        </p:txBody>
      </p:sp>
      <p:sp>
        <p:nvSpPr>
          <p:cNvPr id="3" name="Content Placeholder 2">
            <a:extLst>
              <a:ext uri="{FF2B5EF4-FFF2-40B4-BE49-F238E27FC236}">
                <a16:creationId xmlns:a16="http://schemas.microsoft.com/office/drawing/2014/main" id="{5B053854-6B18-4019-A65D-C1C8C98E1BBE}"/>
              </a:ext>
            </a:extLst>
          </p:cNvPr>
          <p:cNvSpPr>
            <a:spLocks noGrp="1"/>
          </p:cNvSpPr>
          <p:nvPr>
            <p:ph idx="1"/>
          </p:nvPr>
        </p:nvSpPr>
        <p:spPr>
          <a:xfrm>
            <a:off x="457200" y="2201862"/>
            <a:ext cx="5410200" cy="4351338"/>
          </a:xfrm>
        </p:spPr>
        <p:txBody>
          <a:bodyPr>
            <a:noAutofit/>
          </a:bodyPr>
          <a:lstStyle/>
          <a:p>
            <a:pPr algn="justLow" rtl="1">
              <a:lnSpc>
                <a:spcPct val="90000"/>
              </a:lnSpc>
            </a:pPr>
            <a:r>
              <a:rPr lang="ar-SA" sz="2400" dirty="0"/>
              <a:t>يمكن خلال العام الثانى والثالث اتقان بعض المهارات الحركية كالمشى والجرى والوثب والتسلق والقذف ، مع وجود مجموعات عضلية متداخلة مع العمل العضلى الأصلى.</a:t>
            </a:r>
          </a:p>
          <a:p>
            <a:pPr algn="justLow" rtl="1">
              <a:lnSpc>
                <a:spcPct val="90000"/>
              </a:lnSpc>
            </a:pPr>
            <a:r>
              <a:rPr lang="ar-SA" sz="2400" dirty="0"/>
              <a:t>فى هذه المرحلة يكون مستوى تقدم القوة العضلية والسرعة وكفاءة الجهاز الدورى التنفسى ضعيف.</a:t>
            </a:r>
          </a:p>
          <a:p>
            <a:pPr algn="justLow" rtl="1">
              <a:lnSpc>
                <a:spcPct val="90000"/>
              </a:lnSpc>
            </a:pPr>
            <a:r>
              <a:rPr lang="ar-SA" sz="2400" dirty="0"/>
              <a:t>من سن خمس سنوات وحتى سبع سنوات تتحسن طريقة الأداء للمهارات الحركية ، ويصبح الطفل قادراً على أداء حركات أكثر تعقيداً ، وتتحسن بعض عناصر اللياقة البدنية كالقوة والسرعة والمرونة.</a:t>
            </a:r>
            <a:endParaRPr lang="ar-EG" sz="2400" dirty="0"/>
          </a:p>
        </p:txBody>
      </p:sp>
      <p:pic>
        <p:nvPicPr>
          <p:cNvPr id="10242" name="Picture 2" descr="السن المناسب لكل رياضة يلعبها طفلك | سوبر ماما">
            <a:extLst>
              <a:ext uri="{FF2B5EF4-FFF2-40B4-BE49-F238E27FC236}">
                <a16:creationId xmlns:a16="http://schemas.microsoft.com/office/drawing/2014/main" id="{AAC3468D-0267-4E60-9280-1CA09FA87A0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6899" r="33153"/>
          <a:stretch/>
        </p:blipFill>
        <p:spPr bwMode="auto">
          <a:xfrm>
            <a:off x="5875730" y="2506662"/>
            <a:ext cx="3268269" cy="4351338"/>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a:noFill/>
          <a:extLst>
            <a:ext uri="{909E8E84-426E-40DD-AFC4-6F175D3DCCD1}">
              <a14:hiddenFill xmlns:a14="http://schemas.microsoft.com/office/drawing/2010/main">
                <a:solidFill>
                  <a:srgbClr val="FFFFFF"/>
                </a:solidFill>
              </a14:hiddenFill>
            </a:ext>
          </a:extLst>
        </p:spPr>
      </p:pic>
      <p:sp>
        <p:nvSpPr>
          <p:cNvPr id="10249" name="!!Oval">
            <a:extLst>
              <a:ext uri="{FF2B5EF4-FFF2-40B4-BE49-F238E27FC236}">
                <a16:creationId xmlns:a16="http://schemas.microsoft.com/office/drawing/2014/main" id="{1D460C86-854F-4FB3-ABC2-E823D8FEB9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2588" y="1656147"/>
            <a:ext cx="409575" cy="5461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0251" name="!!Arc">
            <a:extLst>
              <a:ext uri="{FF2B5EF4-FFF2-40B4-BE49-F238E27FC236}">
                <a16:creationId xmlns:a16="http://schemas.microsoft.com/office/drawing/2014/main" id="{BB48116A-278A-4CC5-89D3-9DE8E8FF12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01054" y="587516"/>
            <a:ext cx="2240924"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78590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271" name="Rectangle 11270">
            <a:extLst>
              <a:ext uri="{FF2B5EF4-FFF2-40B4-BE49-F238E27FC236}">
                <a16:creationId xmlns:a16="http://schemas.microsoft.com/office/drawing/2014/main" id="{DB304A14-32D0-4873-B914-423ED7B8DA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F40747BE-3198-480C-A56A-076FFD9A90CE}"/>
              </a:ext>
            </a:extLst>
          </p:cNvPr>
          <p:cNvSpPr>
            <a:spLocks noGrp="1"/>
          </p:cNvSpPr>
          <p:nvPr>
            <p:ph type="title"/>
          </p:nvPr>
        </p:nvSpPr>
        <p:spPr>
          <a:xfrm>
            <a:off x="628650" y="365125"/>
            <a:ext cx="6381750" cy="1325563"/>
          </a:xfrm>
        </p:spPr>
        <p:style>
          <a:lnRef idx="1">
            <a:schemeClr val="accent1"/>
          </a:lnRef>
          <a:fillRef idx="2">
            <a:schemeClr val="accent1"/>
          </a:fillRef>
          <a:effectRef idx="1">
            <a:schemeClr val="accent1"/>
          </a:effectRef>
          <a:fontRef idx="minor">
            <a:schemeClr val="dk1"/>
          </a:fontRef>
        </p:style>
        <p:txBody>
          <a:bodyPr>
            <a:normAutofit/>
          </a:bodyPr>
          <a:lstStyle/>
          <a:p>
            <a:pPr>
              <a:lnSpc>
                <a:spcPct val="90000"/>
              </a:lnSpc>
            </a:pPr>
            <a:r>
              <a:rPr lang="ar-SA" dirty="0"/>
              <a:t>تابع – علم التشريح والنمو الحركى</a:t>
            </a:r>
            <a:endParaRPr lang="ar-EG" dirty="0"/>
          </a:p>
        </p:txBody>
      </p:sp>
      <p:sp>
        <p:nvSpPr>
          <p:cNvPr id="3" name="Content Placeholder 2">
            <a:extLst>
              <a:ext uri="{FF2B5EF4-FFF2-40B4-BE49-F238E27FC236}">
                <a16:creationId xmlns:a16="http://schemas.microsoft.com/office/drawing/2014/main" id="{6EE3A169-F0CA-4260-BC2A-E81D1B975FD1}"/>
              </a:ext>
            </a:extLst>
          </p:cNvPr>
          <p:cNvSpPr>
            <a:spLocks noGrp="1"/>
          </p:cNvSpPr>
          <p:nvPr>
            <p:ph idx="1"/>
          </p:nvPr>
        </p:nvSpPr>
        <p:spPr>
          <a:xfrm>
            <a:off x="628649" y="2049462"/>
            <a:ext cx="5710909" cy="4351338"/>
          </a:xfrm>
        </p:spPr>
        <p:txBody>
          <a:bodyPr>
            <a:noAutofit/>
          </a:bodyPr>
          <a:lstStyle/>
          <a:p>
            <a:pPr algn="justLow" rtl="1">
              <a:lnSpc>
                <a:spcPct val="90000"/>
              </a:lnSpc>
            </a:pPr>
            <a:r>
              <a:rPr lang="ar-SA" sz="2800" dirty="0"/>
              <a:t>وفى سن الثالثة عشر يكون التقدم فى مستوى النواحى البدنية والوظيفية أشد ما يمكن وضوحاً وتتحسن القدرة على السيطرة على عضلات الجذع ، وتصبح حركات الجسم واضحة قوية ذات توافق جيد.</a:t>
            </a:r>
          </a:p>
          <a:p>
            <a:pPr algn="justLow" rtl="1">
              <a:lnSpc>
                <a:spcPct val="90000"/>
              </a:lnSpc>
            </a:pPr>
            <a:r>
              <a:rPr lang="ar-SA" sz="2800" dirty="0"/>
              <a:t>مع بداية مرحلة المراهقة حتى سن الخامسة عشر يحدث اضطراب فى الخصائص الحركية مع النضج الجنسى حتى الاقتراب من سن العشرينات حيث يزيد الثبات والإستقرار مع تحسن مستوى الصفات البدنية والقدرة على الأداء المهارى رفيع المستوى.</a:t>
            </a:r>
            <a:endParaRPr lang="ar-EG" sz="2800" dirty="0"/>
          </a:p>
        </p:txBody>
      </p:sp>
      <p:pic>
        <p:nvPicPr>
          <p:cNvPr id="11266" name="Picture 2" descr="Erupt Country blouse رياضية في سن المراهقة Playing chess Dangle Restrict">
            <a:extLst>
              <a:ext uri="{FF2B5EF4-FFF2-40B4-BE49-F238E27FC236}">
                <a16:creationId xmlns:a16="http://schemas.microsoft.com/office/drawing/2014/main" id="{7CA30A05-399D-4330-B442-5EF9BE2728E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7928" r="22091" b="1"/>
          <a:stretch/>
        </p:blipFill>
        <p:spPr bwMode="auto">
          <a:xfrm>
            <a:off x="6339560" y="3124200"/>
            <a:ext cx="2804439" cy="3733800"/>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a:noFill/>
          <a:extLst>
            <a:ext uri="{909E8E84-426E-40DD-AFC4-6F175D3DCCD1}">
              <a14:hiddenFill xmlns:a14="http://schemas.microsoft.com/office/drawing/2010/main">
                <a:solidFill>
                  <a:srgbClr val="FFFFFF"/>
                </a:solidFill>
              </a14:hiddenFill>
            </a:ext>
          </a:extLst>
        </p:spPr>
      </p:pic>
      <p:sp>
        <p:nvSpPr>
          <p:cNvPr id="11273" name="!!Oval">
            <a:extLst>
              <a:ext uri="{FF2B5EF4-FFF2-40B4-BE49-F238E27FC236}">
                <a16:creationId xmlns:a16="http://schemas.microsoft.com/office/drawing/2014/main" id="{1D460C86-854F-4FB3-ABC2-E823D8FEB9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2588" y="1656147"/>
            <a:ext cx="409575" cy="5461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1275" name="!!Arc">
            <a:extLst>
              <a:ext uri="{FF2B5EF4-FFF2-40B4-BE49-F238E27FC236}">
                <a16:creationId xmlns:a16="http://schemas.microsoft.com/office/drawing/2014/main" id="{BB48116A-278A-4CC5-89D3-9DE8E8FF12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01054" y="587516"/>
            <a:ext cx="2240924"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16931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58F69A-A4E0-4D8F-A009-3C469FA865DA}"/>
              </a:ext>
            </a:extLst>
          </p:cNvPr>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r>
              <a:rPr lang="ar-SA" dirty="0"/>
              <a:t>علم التشريح ومورفولوجيا جسم الإنسان</a:t>
            </a:r>
            <a:endParaRPr lang="ar-EG" dirty="0"/>
          </a:p>
        </p:txBody>
      </p:sp>
      <p:sp>
        <p:nvSpPr>
          <p:cNvPr id="3" name="Content Placeholder 2">
            <a:extLst>
              <a:ext uri="{FF2B5EF4-FFF2-40B4-BE49-F238E27FC236}">
                <a16:creationId xmlns:a16="http://schemas.microsoft.com/office/drawing/2014/main" id="{7445BA85-E297-4E35-B94B-D7117521821B}"/>
              </a:ext>
            </a:extLst>
          </p:cNvPr>
          <p:cNvSpPr>
            <a:spLocks noGrp="1"/>
          </p:cNvSpPr>
          <p:nvPr>
            <p:ph idx="1"/>
          </p:nvPr>
        </p:nvSpPr>
        <p:spPr/>
        <p:txBody>
          <a:bodyPr/>
          <a:lstStyle/>
          <a:p>
            <a:pPr algn="justLow" rtl="1"/>
            <a:r>
              <a:rPr lang="ar-SA" b="1" dirty="0"/>
              <a:t>"مورفولوجيا الرياضة" </a:t>
            </a:r>
            <a:r>
              <a:rPr lang="ar-SA" dirty="0"/>
              <a:t>هو العلم الذى يقوم على دراسة الخصائص البنائية والشكلية لجسم الرياضى والتغيرات التى تحدث فى أجهزة وأعضاء الجسم تحت تأثير ممارسة النشاط الرياضى.</a:t>
            </a:r>
          </a:p>
          <a:p>
            <a:pPr algn="justLow" rtl="1"/>
            <a:r>
              <a:rPr lang="ar-SA" dirty="0"/>
              <a:t>وبالتالى فهو يعتمد بصورة أساسية على علم تشريح جسم الإنسان للتعرف على مدى التغيير والتكيف بالجسم تحت تأثير حمل التدريب الرياضى.</a:t>
            </a:r>
            <a:endParaRPr lang="ar-EG" dirty="0"/>
          </a:p>
        </p:txBody>
      </p:sp>
      <p:pic>
        <p:nvPicPr>
          <p:cNvPr id="12292" name="Picture 4" descr="علم التشريح هو ما تدرسه. علم التشريح وعلم وظائف الأعضاء البشرية والمعرفة  الأساسية">
            <a:extLst>
              <a:ext uri="{FF2B5EF4-FFF2-40B4-BE49-F238E27FC236}">
                <a16:creationId xmlns:a16="http://schemas.microsoft.com/office/drawing/2014/main" id="{767FB0E8-3690-4052-A629-AA2DB2406F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0050" y="4712426"/>
            <a:ext cx="4171950" cy="21455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17377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336" name="Rectangle 13335">
            <a:extLst>
              <a:ext uri="{FF2B5EF4-FFF2-40B4-BE49-F238E27FC236}">
                <a16:creationId xmlns:a16="http://schemas.microsoft.com/office/drawing/2014/main" id="{EAE48C4B-3A90-42C3-BA00-6092B47717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92A41512-6C13-4330-A33A-7E4F815EE28B}"/>
              </a:ext>
            </a:extLst>
          </p:cNvPr>
          <p:cNvSpPr>
            <a:spLocks noGrp="1"/>
          </p:cNvSpPr>
          <p:nvPr>
            <p:ph type="title"/>
          </p:nvPr>
        </p:nvSpPr>
        <p:spPr>
          <a:xfrm>
            <a:off x="3490722" y="329184"/>
            <a:ext cx="5170932" cy="1783080"/>
          </a:xfrm>
        </p:spPr>
        <p:style>
          <a:lnRef idx="1">
            <a:schemeClr val="accent1"/>
          </a:lnRef>
          <a:fillRef idx="2">
            <a:schemeClr val="accent1"/>
          </a:fillRef>
          <a:effectRef idx="1">
            <a:schemeClr val="accent1"/>
          </a:effectRef>
          <a:fontRef idx="minor">
            <a:schemeClr val="dk1"/>
          </a:fontRef>
        </p:style>
        <p:txBody>
          <a:bodyPr anchor="b">
            <a:normAutofit/>
          </a:bodyPr>
          <a:lstStyle/>
          <a:p>
            <a:r>
              <a:rPr lang="ar-SA" sz="4700" dirty="0"/>
              <a:t>تابع - علم التشريح ومورفولوجيا جسم الإنسان</a:t>
            </a:r>
            <a:endParaRPr lang="ar-EG" sz="4700" dirty="0"/>
          </a:p>
        </p:txBody>
      </p:sp>
      <p:pic>
        <p:nvPicPr>
          <p:cNvPr id="13318" name="Picture 6" descr="قياسات الجسم Anthropometry">
            <a:extLst>
              <a:ext uri="{FF2B5EF4-FFF2-40B4-BE49-F238E27FC236}">
                <a16:creationId xmlns:a16="http://schemas.microsoft.com/office/drawing/2014/main" id="{A9CBB744-79DF-4DCE-820F-2EC6130F6FF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690"/>
          <a:stretch/>
        </p:blipFill>
        <p:spPr bwMode="auto">
          <a:xfrm>
            <a:off x="20" y="10"/>
            <a:ext cx="3030982" cy="4193753"/>
          </a:xfrm>
          <a:custGeom>
            <a:avLst/>
            <a:gdLst/>
            <a:ahLst/>
            <a:cxnLst/>
            <a:rect l="l" t="t" r="r" b="b"/>
            <a:pathLst>
              <a:path w="4041336" h="4193763">
                <a:moveTo>
                  <a:pt x="0" y="0"/>
                </a:moveTo>
                <a:lnTo>
                  <a:pt x="4019848" y="0"/>
                </a:lnTo>
                <a:lnTo>
                  <a:pt x="4021195" y="11419"/>
                </a:lnTo>
                <a:cubicBezTo>
                  <a:pt x="4036145" y="95184"/>
                  <a:pt x="4033611" y="180091"/>
                  <a:pt x="4037665" y="264364"/>
                </a:cubicBezTo>
                <a:cubicBezTo>
                  <a:pt x="4042480" y="367421"/>
                  <a:pt x="4036399" y="470858"/>
                  <a:pt x="4034118" y="574168"/>
                </a:cubicBezTo>
                <a:cubicBezTo>
                  <a:pt x="4032344" y="662121"/>
                  <a:pt x="4023602" y="749948"/>
                  <a:pt x="4026263" y="838028"/>
                </a:cubicBezTo>
                <a:cubicBezTo>
                  <a:pt x="4026453" y="841074"/>
                  <a:pt x="4026453" y="844120"/>
                  <a:pt x="4026263" y="847166"/>
                </a:cubicBezTo>
                <a:cubicBezTo>
                  <a:pt x="4018154" y="944003"/>
                  <a:pt x="4018154" y="1041348"/>
                  <a:pt x="4026263" y="1138186"/>
                </a:cubicBezTo>
                <a:cubicBezTo>
                  <a:pt x="4028835" y="1178494"/>
                  <a:pt x="4028113" y="1218943"/>
                  <a:pt x="4024109" y="1259137"/>
                </a:cubicBezTo>
                <a:cubicBezTo>
                  <a:pt x="4020308" y="1310285"/>
                  <a:pt x="4008145" y="1362194"/>
                  <a:pt x="4016887" y="1412960"/>
                </a:cubicBezTo>
                <a:cubicBezTo>
                  <a:pt x="4022576" y="1454780"/>
                  <a:pt x="4025705" y="1496916"/>
                  <a:pt x="4026263" y="1539116"/>
                </a:cubicBezTo>
                <a:cubicBezTo>
                  <a:pt x="4030697" y="1633542"/>
                  <a:pt x="4026516" y="1728475"/>
                  <a:pt x="4024869" y="1823155"/>
                </a:cubicBezTo>
                <a:cubicBezTo>
                  <a:pt x="4023095" y="1933446"/>
                  <a:pt x="4025883" y="2043737"/>
                  <a:pt x="4017014" y="2154154"/>
                </a:cubicBezTo>
                <a:cubicBezTo>
                  <a:pt x="4012136" y="2243351"/>
                  <a:pt x="4012136" y="2332751"/>
                  <a:pt x="4017014" y="2421948"/>
                </a:cubicBezTo>
                <a:cubicBezTo>
                  <a:pt x="4019421" y="2503683"/>
                  <a:pt x="4031711" y="2584656"/>
                  <a:pt x="4029684" y="2667279"/>
                </a:cubicBezTo>
                <a:cubicBezTo>
                  <a:pt x="4027276" y="2763608"/>
                  <a:pt x="4015874" y="2859684"/>
                  <a:pt x="4019421" y="2956268"/>
                </a:cubicBezTo>
                <a:cubicBezTo>
                  <a:pt x="4021068" y="3002339"/>
                  <a:pt x="4021195" y="3048410"/>
                  <a:pt x="4022082" y="3094480"/>
                </a:cubicBezTo>
                <a:cubicBezTo>
                  <a:pt x="4023222" y="3149943"/>
                  <a:pt x="4033231" y="3205278"/>
                  <a:pt x="4027656" y="3260614"/>
                </a:cubicBezTo>
                <a:cubicBezTo>
                  <a:pt x="4018408" y="3352883"/>
                  <a:pt x="3994462" y="3443628"/>
                  <a:pt x="4009412" y="3538181"/>
                </a:cubicBezTo>
                <a:cubicBezTo>
                  <a:pt x="4017647" y="3590217"/>
                  <a:pt x="4026896" y="3642380"/>
                  <a:pt x="4031711" y="3694923"/>
                </a:cubicBezTo>
                <a:cubicBezTo>
                  <a:pt x="4035892" y="3741882"/>
                  <a:pt x="4046407" y="3789603"/>
                  <a:pt x="4038425" y="3836308"/>
                </a:cubicBezTo>
                <a:cubicBezTo>
                  <a:pt x="4031584" y="3876287"/>
                  <a:pt x="4035131" y="3916266"/>
                  <a:pt x="4029810" y="3956245"/>
                </a:cubicBezTo>
                <a:cubicBezTo>
                  <a:pt x="4022842" y="4008661"/>
                  <a:pt x="4019168" y="4061966"/>
                  <a:pt x="4013847" y="4114764"/>
                </a:cubicBezTo>
                <a:lnTo>
                  <a:pt x="4010970" y="4161894"/>
                </a:lnTo>
                <a:lnTo>
                  <a:pt x="4002764" y="4161042"/>
                </a:lnTo>
                <a:cubicBezTo>
                  <a:pt x="3957904" y="4159210"/>
                  <a:pt x="3912934" y="4160186"/>
                  <a:pt x="3868108" y="4163980"/>
                </a:cubicBezTo>
                <a:cubicBezTo>
                  <a:pt x="3637072" y="4178737"/>
                  <a:pt x="3405779" y="4172076"/>
                  <a:pt x="3174741" y="4175341"/>
                </a:cubicBezTo>
                <a:cubicBezTo>
                  <a:pt x="2865668" y="4179782"/>
                  <a:pt x="2556851" y="4168420"/>
                  <a:pt x="2247906" y="4167376"/>
                </a:cubicBezTo>
                <a:cubicBezTo>
                  <a:pt x="2184582" y="4167115"/>
                  <a:pt x="2121002" y="4170510"/>
                  <a:pt x="2057934" y="4175733"/>
                </a:cubicBezTo>
                <a:cubicBezTo>
                  <a:pt x="1970560" y="4182786"/>
                  <a:pt x="1884336" y="4173905"/>
                  <a:pt x="1797729" y="4165547"/>
                </a:cubicBezTo>
                <a:cubicBezTo>
                  <a:pt x="1693340" y="4155492"/>
                  <a:pt x="1589207" y="4164372"/>
                  <a:pt x="1485458" y="4175995"/>
                </a:cubicBezTo>
                <a:cubicBezTo>
                  <a:pt x="1307344" y="4195571"/>
                  <a:pt x="1127888" y="4198979"/>
                  <a:pt x="949185" y="4186181"/>
                </a:cubicBezTo>
                <a:cubicBezTo>
                  <a:pt x="751793" y="4172468"/>
                  <a:pt x="554529" y="4174950"/>
                  <a:pt x="357136" y="4175995"/>
                </a:cubicBezTo>
                <a:lnTo>
                  <a:pt x="0" y="4175060"/>
                </a:lnTo>
                <a:close/>
              </a:path>
            </a:pathLst>
          </a:custGeom>
          <a:noFill/>
          <a:extLst>
            <a:ext uri="{909E8E84-426E-40DD-AFC4-6F175D3DCCD1}">
              <a14:hiddenFill xmlns:a14="http://schemas.microsoft.com/office/drawing/2010/main">
                <a:solidFill>
                  <a:srgbClr val="FFFFFF"/>
                </a:solidFill>
              </a14:hiddenFill>
            </a:ext>
          </a:extLst>
        </p:spPr>
      </p:pic>
      <p:sp>
        <p:nvSpPr>
          <p:cNvPr id="13338" name="sketch line">
            <a:extLst>
              <a:ext uri="{FF2B5EF4-FFF2-40B4-BE49-F238E27FC236}">
                <a16:creationId xmlns:a16="http://schemas.microsoft.com/office/drawing/2014/main" id="{F919E280-CA27-4214-97E6-294E0C3BC4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90722" y="2463186"/>
            <a:ext cx="3182691" cy="18288"/>
          </a:xfrm>
          <a:custGeom>
            <a:avLst/>
            <a:gdLst>
              <a:gd name="connsiteX0" fmla="*/ 0 w 3182691"/>
              <a:gd name="connsiteY0" fmla="*/ 0 h 18288"/>
              <a:gd name="connsiteX1" fmla="*/ 636538 w 3182691"/>
              <a:gd name="connsiteY1" fmla="*/ 0 h 18288"/>
              <a:gd name="connsiteX2" fmla="*/ 1273076 w 3182691"/>
              <a:gd name="connsiteY2" fmla="*/ 0 h 18288"/>
              <a:gd name="connsiteX3" fmla="*/ 1909615 w 3182691"/>
              <a:gd name="connsiteY3" fmla="*/ 0 h 18288"/>
              <a:gd name="connsiteX4" fmla="*/ 2482499 w 3182691"/>
              <a:gd name="connsiteY4" fmla="*/ 0 h 18288"/>
              <a:gd name="connsiteX5" fmla="*/ 3182691 w 3182691"/>
              <a:gd name="connsiteY5" fmla="*/ 0 h 18288"/>
              <a:gd name="connsiteX6" fmla="*/ 3182691 w 3182691"/>
              <a:gd name="connsiteY6" fmla="*/ 18288 h 18288"/>
              <a:gd name="connsiteX7" fmla="*/ 2609807 w 3182691"/>
              <a:gd name="connsiteY7" fmla="*/ 18288 h 18288"/>
              <a:gd name="connsiteX8" fmla="*/ 2068749 w 3182691"/>
              <a:gd name="connsiteY8" fmla="*/ 18288 h 18288"/>
              <a:gd name="connsiteX9" fmla="*/ 1432211 w 3182691"/>
              <a:gd name="connsiteY9" fmla="*/ 18288 h 18288"/>
              <a:gd name="connsiteX10" fmla="*/ 859327 w 3182691"/>
              <a:gd name="connsiteY10" fmla="*/ 18288 h 18288"/>
              <a:gd name="connsiteX11" fmla="*/ 0 w 3182691"/>
              <a:gd name="connsiteY11" fmla="*/ 18288 h 18288"/>
              <a:gd name="connsiteX12" fmla="*/ 0 w 3182691"/>
              <a:gd name="connsiteY12" fmla="*/ 0 h 18288"/>
              <a:gd name="connsiteX0" fmla="*/ 0 w 3182691"/>
              <a:gd name="connsiteY0" fmla="*/ 0 h 18288"/>
              <a:gd name="connsiteX1" fmla="*/ 572884 w 3182691"/>
              <a:gd name="connsiteY1" fmla="*/ 0 h 18288"/>
              <a:gd name="connsiteX2" fmla="*/ 1113942 w 3182691"/>
              <a:gd name="connsiteY2" fmla="*/ 0 h 18288"/>
              <a:gd name="connsiteX3" fmla="*/ 1686826 w 3182691"/>
              <a:gd name="connsiteY3" fmla="*/ 0 h 18288"/>
              <a:gd name="connsiteX4" fmla="*/ 2323364 w 3182691"/>
              <a:gd name="connsiteY4" fmla="*/ 0 h 18288"/>
              <a:gd name="connsiteX5" fmla="*/ 3182691 w 3182691"/>
              <a:gd name="connsiteY5" fmla="*/ 0 h 18288"/>
              <a:gd name="connsiteX6" fmla="*/ 3182691 w 3182691"/>
              <a:gd name="connsiteY6" fmla="*/ 18288 h 18288"/>
              <a:gd name="connsiteX7" fmla="*/ 2546153 w 3182691"/>
              <a:gd name="connsiteY7" fmla="*/ 18288 h 18288"/>
              <a:gd name="connsiteX8" fmla="*/ 1845961 w 3182691"/>
              <a:gd name="connsiteY8" fmla="*/ 18288 h 18288"/>
              <a:gd name="connsiteX9" fmla="*/ 1304903 w 3182691"/>
              <a:gd name="connsiteY9" fmla="*/ 18288 h 18288"/>
              <a:gd name="connsiteX10" fmla="*/ 604711 w 3182691"/>
              <a:gd name="connsiteY10" fmla="*/ 18288 h 18288"/>
              <a:gd name="connsiteX11" fmla="*/ 0 w 3182691"/>
              <a:gd name="connsiteY11" fmla="*/ 18288 h 18288"/>
              <a:gd name="connsiteX12" fmla="*/ 0 w 3182691"/>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82691" h="18288" fill="none" extrusionOk="0">
                <a:moveTo>
                  <a:pt x="0" y="0"/>
                </a:moveTo>
                <a:cubicBezTo>
                  <a:pt x="225870" y="33585"/>
                  <a:pt x="418138" y="17639"/>
                  <a:pt x="636538" y="0"/>
                </a:cubicBezTo>
                <a:cubicBezTo>
                  <a:pt x="866402" y="-9774"/>
                  <a:pt x="1016900" y="-17532"/>
                  <a:pt x="1273076" y="0"/>
                </a:cubicBezTo>
                <a:cubicBezTo>
                  <a:pt x="1519343" y="-34410"/>
                  <a:pt x="1705438" y="-53754"/>
                  <a:pt x="1909615" y="0"/>
                </a:cubicBezTo>
                <a:cubicBezTo>
                  <a:pt x="2120433" y="2855"/>
                  <a:pt x="2209200" y="-17463"/>
                  <a:pt x="2482499" y="0"/>
                </a:cubicBezTo>
                <a:cubicBezTo>
                  <a:pt x="2733571" y="54170"/>
                  <a:pt x="2997997" y="-48885"/>
                  <a:pt x="3182691" y="0"/>
                </a:cubicBezTo>
                <a:cubicBezTo>
                  <a:pt x="3182657" y="4844"/>
                  <a:pt x="3182281" y="11009"/>
                  <a:pt x="3182691" y="18288"/>
                </a:cubicBezTo>
                <a:cubicBezTo>
                  <a:pt x="2941063" y="3169"/>
                  <a:pt x="2872422" y="16194"/>
                  <a:pt x="2609807" y="18288"/>
                </a:cubicBezTo>
                <a:cubicBezTo>
                  <a:pt x="2341801" y="10032"/>
                  <a:pt x="2328606" y="28832"/>
                  <a:pt x="2068749" y="18288"/>
                </a:cubicBezTo>
                <a:cubicBezTo>
                  <a:pt x="1813820" y="1121"/>
                  <a:pt x="1714804" y="37605"/>
                  <a:pt x="1432211" y="18288"/>
                </a:cubicBezTo>
                <a:cubicBezTo>
                  <a:pt x="1164810" y="-27006"/>
                  <a:pt x="993140" y="27575"/>
                  <a:pt x="859327" y="18288"/>
                </a:cubicBezTo>
                <a:cubicBezTo>
                  <a:pt x="750703" y="-24974"/>
                  <a:pt x="236193" y="38731"/>
                  <a:pt x="0" y="18288"/>
                </a:cubicBezTo>
                <a:cubicBezTo>
                  <a:pt x="-649" y="11698"/>
                  <a:pt x="663" y="5413"/>
                  <a:pt x="0" y="0"/>
                </a:cubicBezTo>
                <a:close/>
              </a:path>
              <a:path w="3182691" h="18288" stroke="0" extrusionOk="0">
                <a:moveTo>
                  <a:pt x="0" y="0"/>
                </a:moveTo>
                <a:cubicBezTo>
                  <a:pt x="243084" y="-23531"/>
                  <a:pt x="399010" y="-30989"/>
                  <a:pt x="572884" y="0"/>
                </a:cubicBezTo>
                <a:cubicBezTo>
                  <a:pt x="745196" y="46048"/>
                  <a:pt x="956262" y="22379"/>
                  <a:pt x="1113942" y="0"/>
                </a:cubicBezTo>
                <a:cubicBezTo>
                  <a:pt x="1345494" y="6575"/>
                  <a:pt x="1537971" y="57434"/>
                  <a:pt x="1686826" y="0"/>
                </a:cubicBezTo>
                <a:cubicBezTo>
                  <a:pt x="1847487" y="-5870"/>
                  <a:pt x="2194651" y="-1232"/>
                  <a:pt x="2323364" y="0"/>
                </a:cubicBezTo>
                <a:cubicBezTo>
                  <a:pt x="2488731" y="36406"/>
                  <a:pt x="2902092" y="-40336"/>
                  <a:pt x="3182691" y="0"/>
                </a:cubicBezTo>
                <a:cubicBezTo>
                  <a:pt x="3182166" y="5049"/>
                  <a:pt x="3182884" y="12044"/>
                  <a:pt x="3182691" y="18288"/>
                </a:cubicBezTo>
                <a:cubicBezTo>
                  <a:pt x="3012562" y="-37820"/>
                  <a:pt x="2765408" y="35618"/>
                  <a:pt x="2546153" y="18288"/>
                </a:cubicBezTo>
                <a:cubicBezTo>
                  <a:pt x="2331952" y="13878"/>
                  <a:pt x="2142129" y="19805"/>
                  <a:pt x="1845961" y="18288"/>
                </a:cubicBezTo>
                <a:cubicBezTo>
                  <a:pt x="1537526" y="31994"/>
                  <a:pt x="1468653" y="-6175"/>
                  <a:pt x="1304903" y="18288"/>
                </a:cubicBezTo>
                <a:cubicBezTo>
                  <a:pt x="1191987" y="26138"/>
                  <a:pt x="927061" y="14626"/>
                  <a:pt x="604711" y="18288"/>
                </a:cubicBezTo>
                <a:cubicBezTo>
                  <a:pt x="273947" y="45577"/>
                  <a:pt x="111622" y="-24554"/>
                  <a:pt x="0" y="18288"/>
                </a:cubicBezTo>
                <a:cubicBezTo>
                  <a:pt x="-39" y="12511"/>
                  <a:pt x="-381" y="8039"/>
                  <a:pt x="0" y="0"/>
                </a:cubicBezTo>
                <a:close/>
              </a:path>
              <a:path w="3182691" h="18288" fill="none" stroke="0" extrusionOk="0">
                <a:moveTo>
                  <a:pt x="0" y="0"/>
                </a:moveTo>
                <a:cubicBezTo>
                  <a:pt x="245832" y="29445"/>
                  <a:pt x="388924" y="-28919"/>
                  <a:pt x="636538" y="0"/>
                </a:cubicBezTo>
                <a:cubicBezTo>
                  <a:pt x="838014" y="3247"/>
                  <a:pt x="1005059" y="8075"/>
                  <a:pt x="1273076" y="0"/>
                </a:cubicBezTo>
                <a:cubicBezTo>
                  <a:pt x="1555121" y="-15110"/>
                  <a:pt x="1674116" y="-4878"/>
                  <a:pt x="1909615" y="0"/>
                </a:cubicBezTo>
                <a:cubicBezTo>
                  <a:pt x="2127874" y="21642"/>
                  <a:pt x="2229467" y="-10228"/>
                  <a:pt x="2482499" y="0"/>
                </a:cubicBezTo>
                <a:cubicBezTo>
                  <a:pt x="2772379" y="28915"/>
                  <a:pt x="3003217" y="-43687"/>
                  <a:pt x="3182691" y="0"/>
                </a:cubicBezTo>
                <a:cubicBezTo>
                  <a:pt x="3183005" y="4158"/>
                  <a:pt x="3181712" y="12539"/>
                  <a:pt x="3182691" y="18288"/>
                </a:cubicBezTo>
                <a:cubicBezTo>
                  <a:pt x="2948637" y="17089"/>
                  <a:pt x="2873728" y="22327"/>
                  <a:pt x="2609807" y="18288"/>
                </a:cubicBezTo>
                <a:cubicBezTo>
                  <a:pt x="2342839" y="11870"/>
                  <a:pt x="2331621" y="30535"/>
                  <a:pt x="2068749" y="18288"/>
                </a:cubicBezTo>
                <a:cubicBezTo>
                  <a:pt x="1813814" y="-7352"/>
                  <a:pt x="1700576" y="36739"/>
                  <a:pt x="1432211" y="18288"/>
                </a:cubicBezTo>
                <a:cubicBezTo>
                  <a:pt x="1148444" y="-27053"/>
                  <a:pt x="987622" y="2403"/>
                  <a:pt x="859327" y="18288"/>
                </a:cubicBezTo>
                <a:cubicBezTo>
                  <a:pt x="743387" y="37422"/>
                  <a:pt x="194182" y="18789"/>
                  <a:pt x="0" y="18288"/>
                </a:cubicBezTo>
                <a:cubicBezTo>
                  <a:pt x="20" y="11469"/>
                  <a:pt x="-29" y="515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custGeom>
                    <a:avLst/>
                    <a:gdLst>
                      <a:gd name="connsiteX0" fmla="*/ 0 w 3182691"/>
                      <a:gd name="connsiteY0" fmla="*/ 0 h 18288"/>
                      <a:gd name="connsiteX1" fmla="*/ 636538 w 3182691"/>
                      <a:gd name="connsiteY1" fmla="*/ 0 h 18288"/>
                      <a:gd name="connsiteX2" fmla="*/ 1273076 w 3182691"/>
                      <a:gd name="connsiteY2" fmla="*/ 0 h 18288"/>
                      <a:gd name="connsiteX3" fmla="*/ 1909615 w 3182691"/>
                      <a:gd name="connsiteY3" fmla="*/ 0 h 18288"/>
                      <a:gd name="connsiteX4" fmla="*/ 2482499 w 3182691"/>
                      <a:gd name="connsiteY4" fmla="*/ 0 h 18288"/>
                      <a:gd name="connsiteX5" fmla="*/ 3182691 w 3182691"/>
                      <a:gd name="connsiteY5" fmla="*/ 0 h 18288"/>
                      <a:gd name="connsiteX6" fmla="*/ 3182691 w 3182691"/>
                      <a:gd name="connsiteY6" fmla="*/ 18288 h 18288"/>
                      <a:gd name="connsiteX7" fmla="*/ 2609807 w 3182691"/>
                      <a:gd name="connsiteY7" fmla="*/ 18288 h 18288"/>
                      <a:gd name="connsiteX8" fmla="*/ 2068749 w 3182691"/>
                      <a:gd name="connsiteY8" fmla="*/ 18288 h 18288"/>
                      <a:gd name="connsiteX9" fmla="*/ 1432211 w 3182691"/>
                      <a:gd name="connsiteY9" fmla="*/ 18288 h 18288"/>
                      <a:gd name="connsiteX10" fmla="*/ 859327 w 3182691"/>
                      <a:gd name="connsiteY10" fmla="*/ 18288 h 18288"/>
                      <a:gd name="connsiteX11" fmla="*/ 0 w 3182691"/>
                      <a:gd name="connsiteY11" fmla="*/ 18288 h 18288"/>
                      <a:gd name="connsiteX12" fmla="*/ 0 w 3182691"/>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82691" h="18288" fill="none" extrusionOk="0">
                        <a:moveTo>
                          <a:pt x="0" y="0"/>
                        </a:moveTo>
                        <a:cubicBezTo>
                          <a:pt x="253588" y="25878"/>
                          <a:pt x="409323" y="-5359"/>
                          <a:pt x="636538" y="0"/>
                        </a:cubicBezTo>
                        <a:cubicBezTo>
                          <a:pt x="863753" y="5359"/>
                          <a:pt x="1013406" y="3458"/>
                          <a:pt x="1273076" y="0"/>
                        </a:cubicBezTo>
                        <a:cubicBezTo>
                          <a:pt x="1532746" y="-3458"/>
                          <a:pt x="1697408" y="-16840"/>
                          <a:pt x="1909615" y="0"/>
                        </a:cubicBezTo>
                        <a:cubicBezTo>
                          <a:pt x="2121822" y="16840"/>
                          <a:pt x="2213494" y="-18555"/>
                          <a:pt x="2482499" y="0"/>
                        </a:cubicBezTo>
                        <a:cubicBezTo>
                          <a:pt x="2751504" y="18555"/>
                          <a:pt x="3004132" y="-28750"/>
                          <a:pt x="3182691" y="0"/>
                        </a:cubicBezTo>
                        <a:cubicBezTo>
                          <a:pt x="3183133" y="4516"/>
                          <a:pt x="3181864" y="12266"/>
                          <a:pt x="3182691" y="18288"/>
                        </a:cubicBezTo>
                        <a:cubicBezTo>
                          <a:pt x="2947041" y="16687"/>
                          <a:pt x="2875741" y="22937"/>
                          <a:pt x="2609807" y="18288"/>
                        </a:cubicBezTo>
                        <a:cubicBezTo>
                          <a:pt x="2343873" y="13639"/>
                          <a:pt x="2331203" y="31729"/>
                          <a:pt x="2068749" y="18288"/>
                        </a:cubicBezTo>
                        <a:cubicBezTo>
                          <a:pt x="1806295" y="4847"/>
                          <a:pt x="1713773" y="47088"/>
                          <a:pt x="1432211" y="18288"/>
                        </a:cubicBezTo>
                        <a:cubicBezTo>
                          <a:pt x="1150649" y="-10512"/>
                          <a:pt x="982765" y="3747"/>
                          <a:pt x="859327" y="18288"/>
                        </a:cubicBezTo>
                        <a:cubicBezTo>
                          <a:pt x="735889" y="32829"/>
                          <a:pt x="254183" y="35231"/>
                          <a:pt x="0" y="18288"/>
                        </a:cubicBezTo>
                        <a:cubicBezTo>
                          <a:pt x="-306" y="11477"/>
                          <a:pt x="485" y="4355"/>
                          <a:pt x="0" y="0"/>
                        </a:cubicBezTo>
                        <a:close/>
                      </a:path>
                      <a:path w="3182691" h="18288" stroke="0" extrusionOk="0">
                        <a:moveTo>
                          <a:pt x="0" y="0"/>
                        </a:moveTo>
                        <a:cubicBezTo>
                          <a:pt x="247695" y="-19360"/>
                          <a:pt x="392581" y="-28596"/>
                          <a:pt x="572884" y="0"/>
                        </a:cubicBezTo>
                        <a:cubicBezTo>
                          <a:pt x="753187" y="28596"/>
                          <a:pt x="922042" y="4121"/>
                          <a:pt x="1113942" y="0"/>
                        </a:cubicBezTo>
                        <a:cubicBezTo>
                          <a:pt x="1305842" y="-4121"/>
                          <a:pt x="1501806" y="28092"/>
                          <a:pt x="1686826" y="0"/>
                        </a:cubicBezTo>
                        <a:cubicBezTo>
                          <a:pt x="1871846" y="-28092"/>
                          <a:pt x="2170181" y="-20672"/>
                          <a:pt x="2323364" y="0"/>
                        </a:cubicBezTo>
                        <a:cubicBezTo>
                          <a:pt x="2476547" y="20672"/>
                          <a:pt x="2919163" y="6097"/>
                          <a:pt x="3182691" y="0"/>
                        </a:cubicBezTo>
                        <a:cubicBezTo>
                          <a:pt x="3183268" y="4624"/>
                          <a:pt x="3183510" y="11191"/>
                          <a:pt x="3182691" y="18288"/>
                        </a:cubicBezTo>
                        <a:cubicBezTo>
                          <a:pt x="3026064" y="-10849"/>
                          <a:pt x="2775005" y="23067"/>
                          <a:pt x="2546153" y="18288"/>
                        </a:cubicBezTo>
                        <a:cubicBezTo>
                          <a:pt x="2317301" y="13509"/>
                          <a:pt x="2164351" y="-9884"/>
                          <a:pt x="1845961" y="18288"/>
                        </a:cubicBezTo>
                        <a:cubicBezTo>
                          <a:pt x="1527571" y="46460"/>
                          <a:pt x="1455006" y="5824"/>
                          <a:pt x="1304903" y="18288"/>
                        </a:cubicBezTo>
                        <a:cubicBezTo>
                          <a:pt x="1154800" y="30752"/>
                          <a:pt x="942107" y="-12056"/>
                          <a:pt x="604711" y="18288"/>
                        </a:cubicBezTo>
                        <a:cubicBezTo>
                          <a:pt x="267315" y="48632"/>
                          <a:pt x="141927" y="-8395"/>
                          <a:pt x="0" y="18288"/>
                        </a:cubicBezTo>
                        <a:cubicBezTo>
                          <a:pt x="-171" y="12755"/>
                          <a:pt x="-690" y="7930"/>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320" name="Picture 8" descr="الأشعة السينية ما بين الفوائد والمخاطر - ويب طب">
            <a:extLst>
              <a:ext uri="{FF2B5EF4-FFF2-40B4-BE49-F238E27FC236}">
                <a16:creationId xmlns:a16="http://schemas.microsoft.com/office/drawing/2014/main" id="{52CD3320-09AE-4D6A-9324-700624FBA7A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3470" r="11443" b="-2"/>
          <a:stretch/>
        </p:blipFill>
        <p:spPr bwMode="auto">
          <a:xfrm>
            <a:off x="20" y="4267200"/>
            <a:ext cx="3038291" cy="2590800"/>
          </a:xfrm>
          <a:custGeom>
            <a:avLst/>
            <a:gdLst/>
            <a:ahLst/>
            <a:cxnLst/>
            <a:rect l="l" t="t" r="r" b="b"/>
            <a:pathLst>
              <a:path w="4051081" h="2496030">
                <a:moveTo>
                  <a:pt x="2464753" y="4"/>
                </a:moveTo>
                <a:cubicBezTo>
                  <a:pt x="2509518" y="-78"/>
                  <a:pt x="2554292" y="1163"/>
                  <a:pt x="2599067" y="4428"/>
                </a:cubicBezTo>
                <a:cubicBezTo>
                  <a:pt x="2749817" y="17813"/>
                  <a:pt x="2901270" y="21079"/>
                  <a:pt x="3052443" y="14222"/>
                </a:cubicBezTo>
                <a:cubicBezTo>
                  <a:pt x="3173923" y="5694"/>
                  <a:pt x="3295774" y="4206"/>
                  <a:pt x="3417420" y="9782"/>
                </a:cubicBezTo>
                <a:cubicBezTo>
                  <a:pt x="3530764" y="16442"/>
                  <a:pt x="3644108" y="23233"/>
                  <a:pt x="3757835" y="19315"/>
                </a:cubicBezTo>
                <a:cubicBezTo>
                  <a:pt x="3803121" y="17748"/>
                  <a:pt x="3847768" y="15789"/>
                  <a:pt x="3892671" y="13177"/>
                </a:cubicBezTo>
                <a:cubicBezTo>
                  <a:pt x="3933972" y="9619"/>
                  <a:pt x="3975386" y="7938"/>
                  <a:pt x="4016790" y="8134"/>
                </a:cubicBezTo>
                <a:lnTo>
                  <a:pt x="4034037" y="8999"/>
                </a:lnTo>
                <a:lnTo>
                  <a:pt x="4035370" y="62503"/>
                </a:lnTo>
                <a:cubicBezTo>
                  <a:pt x="4033549" y="118790"/>
                  <a:pt x="4026390" y="174983"/>
                  <a:pt x="4020562" y="231143"/>
                </a:cubicBezTo>
                <a:cubicBezTo>
                  <a:pt x="4014860" y="285717"/>
                  <a:pt x="4006498" y="343464"/>
                  <a:pt x="4019168" y="393470"/>
                </a:cubicBezTo>
                <a:cubicBezTo>
                  <a:pt x="4042480" y="482184"/>
                  <a:pt x="4024236" y="566457"/>
                  <a:pt x="4014100" y="651618"/>
                </a:cubicBezTo>
                <a:cubicBezTo>
                  <a:pt x="4001874" y="734926"/>
                  <a:pt x="4003635" y="819681"/>
                  <a:pt x="4019295" y="902406"/>
                </a:cubicBezTo>
                <a:cubicBezTo>
                  <a:pt x="4031711" y="960787"/>
                  <a:pt x="4031711" y="1020184"/>
                  <a:pt x="4033231" y="1078946"/>
                </a:cubicBezTo>
                <a:cubicBezTo>
                  <a:pt x="4034118" y="1115753"/>
                  <a:pt x="4020562" y="1153193"/>
                  <a:pt x="4011566" y="1189872"/>
                </a:cubicBezTo>
                <a:cubicBezTo>
                  <a:pt x="3995476" y="1256123"/>
                  <a:pt x="3989648" y="1323388"/>
                  <a:pt x="4011566" y="1387989"/>
                </a:cubicBezTo>
                <a:cubicBezTo>
                  <a:pt x="4042100" y="1477465"/>
                  <a:pt x="4059584" y="1566941"/>
                  <a:pt x="4046914" y="1661622"/>
                </a:cubicBezTo>
                <a:cubicBezTo>
                  <a:pt x="4039566" y="1720003"/>
                  <a:pt x="4037919" y="1779654"/>
                  <a:pt x="4026896" y="1837274"/>
                </a:cubicBezTo>
                <a:cubicBezTo>
                  <a:pt x="4008779" y="1932843"/>
                  <a:pt x="4015240" y="2027776"/>
                  <a:pt x="4029684" y="2121948"/>
                </a:cubicBezTo>
                <a:cubicBezTo>
                  <a:pt x="4039832" y="2200637"/>
                  <a:pt x="4040934" y="2280226"/>
                  <a:pt x="4032978" y="2359155"/>
                </a:cubicBezTo>
                <a:lnTo>
                  <a:pt x="4023519" y="2496030"/>
                </a:lnTo>
                <a:lnTo>
                  <a:pt x="0" y="2496030"/>
                </a:lnTo>
                <a:lnTo>
                  <a:pt x="0" y="12459"/>
                </a:lnTo>
                <a:lnTo>
                  <a:pt x="17104" y="15006"/>
                </a:lnTo>
                <a:cubicBezTo>
                  <a:pt x="83627" y="15006"/>
                  <a:pt x="150022" y="12263"/>
                  <a:pt x="216416" y="7824"/>
                </a:cubicBezTo>
                <a:cubicBezTo>
                  <a:pt x="361434" y="-156"/>
                  <a:pt x="506837" y="3162"/>
                  <a:pt x="651370" y="17748"/>
                </a:cubicBezTo>
                <a:cubicBezTo>
                  <a:pt x="753623" y="25440"/>
                  <a:pt x="856335" y="24213"/>
                  <a:pt x="958396" y="14092"/>
                </a:cubicBezTo>
                <a:cubicBezTo>
                  <a:pt x="1145682" y="-1710"/>
                  <a:pt x="1332584" y="10958"/>
                  <a:pt x="1519486" y="21666"/>
                </a:cubicBezTo>
                <a:cubicBezTo>
                  <a:pt x="1700504" y="32113"/>
                  <a:pt x="1881394" y="24408"/>
                  <a:pt x="2062411" y="17487"/>
                </a:cubicBezTo>
                <a:cubicBezTo>
                  <a:pt x="2196255" y="12394"/>
                  <a:pt x="2330459" y="249"/>
                  <a:pt x="2464753" y="4"/>
                </a:cubicBezTo>
                <a:close/>
              </a:path>
            </a:pathLst>
          </a:cu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6D0475CE-3EAC-4F1F-9D51-CA3B9A91B3F2}"/>
              </a:ext>
            </a:extLst>
          </p:cNvPr>
          <p:cNvSpPr>
            <a:spLocks noGrp="1"/>
          </p:cNvSpPr>
          <p:nvPr>
            <p:ph idx="1"/>
          </p:nvPr>
        </p:nvSpPr>
        <p:spPr>
          <a:xfrm>
            <a:off x="3490722" y="2706624"/>
            <a:ext cx="5170932" cy="3483864"/>
          </a:xfrm>
        </p:spPr>
        <p:txBody>
          <a:bodyPr>
            <a:normAutofit fontScale="92500" lnSpcReduction="10000"/>
          </a:bodyPr>
          <a:lstStyle/>
          <a:p>
            <a:pPr algn="justLow" rtl="1"/>
            <a:r>
              <a:rPr lang="ar-SA" sz="1900" b="1" dirty="0"/>
              <a:t>وتعتبر طرق البحث التالية من أهم ما يستخدم فى مجال مورفولوجيا الرياضة:</a:t>
            </a:r>
          </a:p>
          <a:p>
            <a:pPr algn="justLow" rtl="1"/>
            <a:endParaRPr lang="ar-SA" sz="1900" b="1" dirty="0"/>
          </a:p>
          <a:p>
            <a:pPr marL="0" indent="0" algn="justLow" rtl="1">
              <a:buNone/>
            </a:pPr>
            <a:r>
              <a:rPr lang="ar-SA" sz="1900" b="1" dirty="0"/>
              <a:t>1- القياسات الجسمية:</a:t>
            </a:r>
          </a:p>
          <a:p>
            <a:pPr marL="0" indent="0" algn="justLow" rtl="1">
              <a:buNone/>
            </a:pPr>
            <a:r>
              <a:rPr lang="ar-SA" sz="1900" dirty="0"/>
              <a:t>هى إجراء قياسات لجسم الإنسان ككل أو كأجزاء وتقييم معدلات النمو.</a:t>
            </a:r>
          </a:p>
          <a:p>
            <a:pPr marL="0" indent="0" algn="justLow" rtl="1">
              <a:buNone/>
            </a:pPr>
            <a:r>
              <a:rPr lang="ar-SA" sz="1900" b="1" dirty="0"/>
              <a:t>2- الأشعة:</a:t>
            </a:r>
          </a:p>
          <a:p>
            <a:pPr marL="0" indent="0" algn="justLow" rtl="1">
              <a:buNone/>
            </a:pPr>
            <a:r>
              <a:rPr lang="ar-SA" sz="1900" dirty="0"/>
              <a:t>يستخدم فيها التصوير بالأشعة السينية وغيرها من أنواع الأشعة ، ويتم من خلالها قياس عظام الجسم والأجهزة الداخلية والحركة فى المفاصل أثناء ممارسة الأنشطة الرياضية المختلفة.</a:t>
            </a:r>
          </a:p>
          <a:p>
            <a:pPr marL="0" indent="0" algn="justLow" rtl="1">
              <a:buNone/>
            </a:pPr>
            <a:r>
              <a:rPr lang="ar-SA" sz="1900" dirty="0"/>
              <a:t>تتطرق إلى قياس أطوال العظام أو سمكها أو الزوايا بين العظام المتمفصلة أو مساحة السطح المفصلى.</a:t>
            </a:r>
          </a:p>
          <a:p>
            <a:pPr marL="0" indent="0" algn="justLow" rtl="1">
              <a:buNone/>
            </a:pPr>
            <a:endParaRPr lang="ar-EG" sz="1900" dirty="0"/>
          </a:p>
        </p:txBody>
      </p:sp>
    </p:spTree>
    <p:extLst>
      <p:ext uri="{BB962C8B-B14F-4D97-AF65-F5344CB8AC3E}">
        <p14:creationId xmlns:p14="http://schemas.microsoft.com/office/powerpoint/2010/main" val="22548787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354" name="Rectangle 14353">
            <a:extLst>
              <a:ext uri="{FF2B5EF4-FFF2-40B4-BE49-F238E27FC236}">
                <a16:creationId xmlns:a16="http://schemas.microsoft.com/office/drawing/2014/main" id="{6ECA6DCB-B7E1-40A9-9524-540C6DA40B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AB3F638-7A6F-43F3-ABCB-6D514CD1D43E}"/>
              </a:ext>
            </a:extLst>
          </p:cNvPr>
          <p:cNvSpPr>
            <a:spLocks noGrp="1"/>
          </p:cNvSpPr>
          <p:nvPr>
            <p:ph type="title"/>
          </p:nvPr>
        </p:nvSpPr>
        <p:spPr>
          <a:xfrm>
            <a:off x="442170" y="856180"/>
            <a:ext cx="4695094" cy="1128068"/>
          </a:xfrm>
        </p:spPr>
        <p:style>
          <a:lnRef idx="1">
            <a:schemeClr val="accent1"/>
          </a:lnRef>
          <a:fillRef idx="2">
            <a:schemeClr val="accent1"/>
          </a:fillRef>
          <a:effectRef idx="1">
            <a:schemeClr val="accent1"/>
          </a:effectRef>
          <a:fontRef idx="minor">
            <a:schemeClr val="dk1"/>
          </a:fontRef>
        </p:style>
        <p:txBody>
          <a:bodyPr anchor="ctr">
            <a:normAutofit/>
          </a:bodyPr>
          <a:lstStyle/>
          <a:p>
            <a:pPr rtl="1">
              <a:lnSpc>
                <a:spcPct val="90000"/>
              </a:lnSpc>
            </a:pPr>
            <a:r>
              <a:rPr lang="ar-SA" sz="3500" dirty="0"/>
              <a:t>تابع - علم التشريح ومورفولوجيا جسم الإنسان</a:t>
            </a:r>
            <a:endParaRPr lang="ar-EG" sz="3500" dirty="0"/>
          </a:p>
        </p:txBody>
      </p:sp>
      <p:grpSp>
        <p:nvGrpSpPr>
          <p:cNvPr id="14356" name="Group 14355">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266396" cy="673460"/>
            <a:chOff x="0" y="823811"/>
            <a:chExt cx="355196" cy="673460"/>
          </a:xfrm>
        </p:grpSpPr>
        <p:sp>
          <p:nvSpPr>
            <p:cNvPr id="14357" name="Rectangle 14356">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58" name="Rectangle 14357">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360" name="Rectangle 14359">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98813" y="2123821"/>
            <a:ext cx="373130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BE73677-D0FC-44DD-A0B7-99CA0984A85B}"/>
              </a:ext>
            </a:extLst>
          </p:cNvPr>
          <p:cNvSpPr>
            <a:spLocks noGrp="1"/>
          </p:cNvSpPr>
          <p:nvPr>
            <p:ph idx="1"/>
          </p:nvPr>
        </p:nvSpPr>
        <p:spPr>
          <a:xfrm>
            <a:off x="304800" y="2573615"/>
            <a:ext cx="4321608" cy="3979585"/>
          </a:xfrm>
        </p:spPr>
        <p:txBody>
          <a:bodyPr anchor="ctr">
            <a:normAutofit/>
          </a:bodyPr>
          <a:lstStyle/>
          <a:p>
            <a:pPr marL="0" indent="0" algn="justLow" rtl="1">
              <a:buNone/>
            </a:pPr>
            <a:r>
              <a:rPr lang="ar-SA" sz="2400" b="1" dirty="0"/>
              <a:t>3- الموجات فوق الصوتية:</a:t>
            </a:r>
          </a:p>
          <a:p>
            <a:pPr marL="0" indent="0" algn="justLow" rtl="1">
              <a:buNone/>
            </a:pPr>
            <a:r>
              <a:rPr lang="ar-SA" sz="2400" dirty="0"/>
              <a:t>يمكن من خلالها تحديد سمك الجلد وسمك طبقات الدهن وأيضاً العضلات والعظام</a:t>
            </a:r>
          </a:p>
          <a:p>
            <a:pPr marL="0" indent="0" algn="justLow" rtl="1">
              <a:buNone/>
            </a:pPr>
            <a:r>
              <a:rPr lang="ar-SA" sz="2400" b="1" dirty="0"/>
              <a:t>4- البحوث التطبيقية على الجثث الآدمية:</a:t>
            </a:r>
          </a:p>
          <a:p>
            <a:pPr marL="0" indent="0" algn="justLow" rtl="1">
              <a:buNone/>
            </a:pPr>
            <a:r>
              <a:rPr lang="ar-SA" sz="2400" dirty="0"/>
              <a:t>يتم فيها إجراء الفحوص والقياسات التشريحية على عظام وعضلات ودهون الجسم بعد الوفاة للرياضيين وغير الرياضيين وإجراء المقارنة اللازمة</a:t>
            </a:r>
          </a:p>
          <a:p>
            <a:pPr marL="0" indent="0" algn="justLow" rtl="1">
              <a:buNone/>
            </a:pPr>
            <a:endParaRPr lang="ar-SA" sz="2400" dirty="0"/>
          </a:p>
          <a:p>
            <a:pPr marL="0" indent="0" algn="justLow" rtl="1">
              <a:buNone/>
            </a:pPr>
            <a:endParaRPr lang="ar-EG" sz="2400" dirty="0"/>
          </a:p>
        </p:txBody>
      </p:sp>
      <p:sp>
        <p:nvSpPr>
          <p:cNvPr id="14362" name="Rectangle 14361">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23252" y="0"/>
            <a:ext cx="112074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64" name="Rectangle 14363">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7265" y="357447"/>
            <a:ext cx="3634116"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338" name="Picture 2" descr="موجة فوق صوتية - ويكيبيديا">
            <a:extLst>
              <a:ext uri="{FF2B5EF4-FFF2-40B4-BE49-F238E27FC236}">
                <a16:creationId xmlns:a16="http://schemas.microsoft.com/office/drawing/2014/main" id="{572B00C8-A6D4-4044-AC42-70EED9FAEB7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67"/>
          <a:stretch/>
        </p:blipFill>
        <p:spPr bwMode="auto">
          <a:xfrm>
            <a:off x="5312567" y="581892"/>
            <a:ext cx="3298075" cy="2518756"/>
          </a:xfrm>
          <a:prstGeom prst="rect">
            <a:avLst/>
          </a:prstGeom>
          <a:noFill/>
          <a:extLst>
            <a:ext uri="{909E8E84-426E-40DD-AFC4-6F175D3DCCD1}">
              <a14:hiddenFill xmlns:a14="http://schemas.microsoft.com/office/drawing/2010/main">
                <a:solidFill>
                  <a:srgbClr val="FFFFFF"/>
                </a:solidFill>
              </a14:hiddenFill>
            </a:ext>
          </a:extLst>
        </p:spPr>
      </p:pic>
      <p:sp>
        <p:nvSpPr>
          <p:cNvPr id="14366" name="Rectangle 14365">
            <a:extLst>
              <a:ext uri="{FF2B5EF4-FFF2-40B4-BE49-F238E27FC236}">
                <a16:creationId xmlns:a16="http://schemas.microsoft.com/office/drawing/2014/main" id="{8CB5D2D7-DF65-4E86-BFBA-FFB9B5ACEB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7265" y="3505479"/>
            <a:ext cx="3634116"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340" name="Picture 4" descr="تشريح الجثث | ♥نصوص و مواد قانون بشأن تشريح الجثث الآدمية القطري ( 8 / 2003  )">
            <a:extLst>
              <a:ext uri="{FF2B5EF4-FFF2-40B4-BE49-F238E27FC236}">
                <a16:creationId xmlns:a16="http://schemas.microsoft.com/office/drawing/2014/main" id="{1F32648E-EABD-4B4E-9383-1FBA5C191EB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731" r="14027" b="-1"/>
          <a:stretch/>
        </p:blipFill>
        <p:spPr bwMode="auto">
          <a:xfrm>
            <a:off x="5312567" y="3707894"/>
            <a:ext cx="3296677" cy="25187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22432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382" name="Rectangle 15381">
            <a:extLst>
              <a:ext uri="{FF2B5EF4-FFF2-40B4-BE49-F238E27FC236}">
                <a16:creationId xmlns:a16="http://schemas.microsoft.com/office/drawing/2014/main" id="{231BF440-39FA-4087-84CC-2EEC0BBDAF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362" name="Picture 2" descr="ما هي استخدامات المجهر | المرسال">
            <a:extLst>
              <a:ext uri="{FF2B5EF4-FFF2-40B4-BE49-F238E27FC236}">
                <a16:creationId xmlns:a16="http://schemas.microsoft.com/office/drawing/2014/main" id="{4FCC2947-3B58-4A77-9EAF-554DD07A59A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 b="7756"/>
          <a:stretch/>
        </p:blipFill>
        <p:spPr bwMode="auto">
          <a:xfrm>
            <a:off x="3662268" y="10"/>
            <a:ext cx="5481732" cy="3364982"/>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a:noFill/>
          <a:extLst>
            <a:ext uri="{909E8E84-426E-40DD-AFC4-6F175D3DCCD1}">
              <a14:hiddenFill xmlns:a14="http://schemas.microsoft.com/office/drawing/2010/main">
                <a:solidFill>
                  <a:srgbClr val="FFFFFF"/>
                </a:solidFill>
              </a14:hiddenFill>
            </a:ext>
          </a:extLst>
        </p:spPr>
      </p:pic>
      <p:pic>
        <p:nvPicPr>
          <p:cNvPr id="15364" name="Picture 4" descr="What Can You Do With an Exercise Science Degree? | BestColleges">
            <a:extLst>
              <a:ext uri="{FF2B5EF4-FFF2-40B4-BE49-F238E27FC236}">
                <a16:creationId xmlns:a16="http://schemas.microsoft.com/office/drawing/2014/main" id="{3DE84414-6808-4205-9B54-710BA469AF85}"/>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4293" b="-1"/>
          <a:stretch/>
        </p:blipFill>
        <p:spPr bwMode="auto">
          <a:xfrm>
            <a:off x="3662268" y="3493008"/>
            <a:ext cx="5481732" cy="3364992"/>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a:noFill/>
          <a:extLst>
            <a:ext uri="{909E8E84-426E-40DD-AFC4-6F175D3DCCD1}">
              <a14:hiddenFill xmlns:a14="http://schemas.microsoft.com/office/drawing/2010/main">
                <a:solidFill>
                  <a:srgbClr val="FFFFFF"/>
                </a:solidFill>
              </a14:hiddenFill>
            </a:ext>
          </a:extLst>
        </p:spPr>
      </p:pic>
      <p:sp useBgFill="1">
        <p:nvSpPr>
          <p:cNvPr id="15384" name="Freeform: Shape 15383">
            <a:extLst>
              <a:ext uri="{FF2B5EF4-FFF2-40B4-BE49-F238E27FC236}">
                <a16:creationId xmlns:a16="http://schemas.microsoft.com/office/drawing/2014/main" id="{F04E4CBA-303B-48BD-8451-C2701CB0EE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72000" cy="6858000"/>
          </a:xfrm>
          <a:custGeom>
            <a:avLst/>
            <a:gdLst>
              <a:gd name="connsiteX0" fmla="*/ 0 w 6096001"/>
              <a:gd name="connsiteY0" fmla="*/ 0 h 6858000"/>
              <a:gd name="connsiteX1" fmla="*/ 4883024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4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4" y="0"/>
                </a:lnTo>
                <a:lnTo>
                  <a:pt x="4946006" y="69271"/>
                </a:lnTo>
                <a:cubicBezTo>
                  <a:pt x="5656532" y="929100"/>
                  <a:pt x="6096001" y="2116944"/>
                  <a:pt x="6096001" y="3429000"/>
                </a:cubicBezTo>
                <a:cubicBezTo>
                  <a:pt x="6096001" y="4741056"/>
                  <a:pt x="5656532" y="5928900"/>
                  <a:pt x="4946006" y="6788730"/>
                </a:cubicBezTo>
                <a:lnTo>
                  <a:pt x="4883024"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386" name="Freeform: Shape 15385">
            <a:extLst>
              <a:ext uri="{FF2B5EF4-FFF2-40B4-BE49-F238E27FC236}">
                <a16:creationId xmlns:a16="http://schemas.microsoft.com/office/drawing/2014/main" id="{F6CA58B3-AFCC-4A40-9882-50D5080879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65499" cy="6858000"/>
          </a:xfrm>
          <a:custGeom>
            <a:avLst/>
            <a:gdLst>
              <a:gd name="connsiteX0" fmla="*/ 0 w 6087332"/>
              <a:gd name="connsiteY0" fmla="*/ 0 h 6858000"/>
              <a:gd name="connsiteX1" fmla="*/ 4874355 w 6087332"/>
              <a:gd name="connsiteY1" fmla="*/ 0 h 6858000"/>
              <a:gd name="connsiteX2" fmla="*/ 4937337 w 6087332"/>
              <a:gd name="connsiteY2" fmla="*/ 69271 h 6858000"/>
              <a:gd name="connsiteX3" fmla="*/ 6087332 w 6087332"/>
              <a:gd name="connsiteY3" fmla="*/ 3429000 h 6858000"/>
              <a:gd name="connsiteX4" fmla="*/ 4937337 w 6087332"/>
              <a:gd name="connsiteY4" fmla="*/ 6788730 h 6858000"/>
              <a:gd name="connsiteX5" fmla="*/ 4874355 w 6087332"/>
              <a:gd name="connsiteY5" fmla="*/ 6858000 h 6858000"/>
              <a:gd name="connsiteX6" fmla="*/ 0 w 6087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7332" h="6858000">
                <a:moveTo>
                  <a:pt x="0" y="0"/>
                </a:moveTo>
                <a:lnTo>
                  <a:pt x="4874355" y="0"/>
                </a:lnTo>
                <a:lnTo>
                  <a:pt x="4937337" y="69271"/>
                </a:lnTo>
                <a:cubicBezTo>
                  <a:pt x="5647863" y="929100"/>
                  <a:pt x="6087332" y="2116944"/>
                  <a:pt x="6087332" y="3429000"/>
                </a:cubicBezTo>
                <a:cubicBezTo>
                  <a:pt x="6087332" y="4741056"/>
                  <a:pt x="5647863" y="5928900"/>
                  <a:pt x="4937337" y="6788730"/>
                </a:cubicBezTo>
                <a:lnTo>
                  <a:pt x="4874355"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itle 1">
            <a:extLst>
              <a:ext uri="{FF2B5EF4-FFF2-40B4-BE49-F238E27FC236}">
                <a16:creationId xmlns:a16="http://schemas.microsoft.com/office/drawing/2014/main" id="{49D5C617-8715-4501-806D-852E6A88A121}"/>
              </a:ext>
            </a:extLst>
          </p:cNvPr>
          <p:cNvSpPr>
            <a:spLocks noGrp="1"/>
          </p:cNvSpPr>
          <p:nvPr>
            <p:ph type="title"/>
          </p:nvPr>
        </p:nvSpPr>
        <p:spPr>
          <a:xfrm>
            <a:off x="336042" y="859536"/>
            <a:ext cx="3624601" cy="1243584"/>
          </a:xfrm>
        </p:spPr>
        <p:style>
          <a:lnRef idx="1">
            <a:schemeClr val="accent1"/>
          </a:lnRef>
          <a:fillRef idx="2">
            <a:schemeClr val="accent1"/>
          </a:fillRef>
          <a:effectRef idx="1">
            <a:schemeClr val="accent1"/>
          </a:effectRef>
          <a:fontRef idx="minor">
            <a:schemeClr val="dk1"/>
          </a:fontRef>
        </p:style>
        <p:txBody>
          <a:bodyPr>
            <a:normAutofit/>
          </a:bodyPr>
          <a:lstStyle/>
          <a:p>
            <a:r>
              <a:rPr lang="ar-SA" sz="3000"/>
              <a:t>تابع - علم التشريح ومورفولوجيا جسم الإنسان</a:t>
            </a:r>
            <a:endParaRPr lang="ar-EG" sz="3000"/>
          </a:p>
        </p:txBody>
      </p:sp>
      <p:sp>
        <p:nvSpPr>
          <p:cNvPr id="15388" name="Rectangle 15387">
            <a:extLst>
              <a:ext uri="{FF2B5EF4-FFF2-40B4-BE49-F238E27FC236}">
                <a16:creationId xmlns:a16="http://schemas.microsoft.com/office/drawing/2014/main" id="{75C56826-D4E5-42ED-8529-079651CB30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52144"/>
            <a:ext cx="96012"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15390" name="Rectangle 15389">
            <a:extLst>
              <a:ext uri="{FF2B5EF4-FFF2-40B4-BE49-F238E27FC236}">
                <a16:creationId xmlns:a16="http://schemas.microsoft.com/office/drawing/2014/main" id="{82095FCE-EF05-4443-B97A-85DEE3A5CA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7158" y="2194560"/>
            <a:ext cx="3669030" cy="18288"/>
          </a:xfrm>
          <a:prstGeom prst="rect">
            <a:avLst/>
          </a:prstGeom>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392" name="Rectangle 15391">
            <a:extLst>
              <a:ext uri="{FF2B5EF4-FFF2-40B4-BE49-F238E27FC236}">
                <a16:creationId xmlns:a16="http://schemas.microsoft.com/office/drawing/2014/main" id="{CA00AE6B-AA30-4CF8-BA6F-339B780AD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7158" y="2194560"/>
            <a:ext cx="366903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04A39B9C-94B0-4BE9-B2AB-A6AABBBB7591}"/>
              </a:ext>
            </a:extLst>
          </p:cNvPr>
          <p:cNvSpPr>
            <a:spLocks noGrp="1"/>
          </p:cNvSpPr>
          <p:nvPr>
            <p:ph idx="1"/>
          </p:nvPr>
        </p:nvSpPr>
        <p:spPr>
          <a:xfrm>
            <a:off x="228600" y="2660249"/>
            <a:ext cx="4007358" cy="3664351"/>
          </a:xfrm>
        </p:spPr>
        <p:txBody>
          <a:bodyPr>
            <a:normAutofit/>
          </a:bodyPr>
          <a:lstStyle/>
          <a:p>
            <a:pPr marL="0" indent="0" algn="justLow" rtl="1">
              <a:buNone/>
            </a:pPr>
            <a:r>
              <a:rPr lang="ar-SA" sz="2000" b="1" dirty="0"/>
              <a:t>5- طرق البحث الميكروسكوبية:</a:t>
            </a:r>
          </a:p>
          <a:p>
            <a:pPr marL="0" indent="0" algn="justLow" rtl="1">
              <a:buNone/>
            </a:pPr>
            <a:r>
              <a:rPr lang="ar-SA" sz="2000" dirty="0"/>
              <a:t>هذه الطريقة تعتمد على علم الأنسجة وعلم كيمياء الأنسجة ، حيث يتم دراسة الخلية بإستخدام الميكروسكوبات الحديثة لدراسة الشكل الخارجى لخلايا الأنسجة ومكوناتها.</a:t>
            </a:r>
          </a:p>
          <a:p>
            <a:pPr marL="0" indent="0" algn="justLow" rtl="1">
              <a:buNone/>
            </a:pPr>
            <a:r>
              <a:rPr lang="ar-SA" sz="2000" b="1" dirty="0"/>
              <a:t>6- الطرق الفسيولوجية والبيوكيميائية:</a:t>
            </a:r>
          </a:p>
          <a:p>
            <a:pPr marL="0" indent="0" algn="justLow" rtl="1">
              <a:buNone/>
            </a:pPr>
            <a:r>
              <a:rPr lang="ar-SA" sz="2000" dirty="0"/>
              <a:t>لدراسة الهرمونات والعوامل الفسيولوجية الأخرى المؤثرة على التكيف المورفولوجى تحت تأثير النشاط البدنى مختلف الشدات</a:t>
            </a:r>
          </a:p>
          <a:p>
            <a:pPr marL="0" indent="0" algn="justLow" rtl="1">
              <a:buNone/>
            </a:pPr>
            <a:endParaRPr lang="ar-EG" sz="2000" dirty="0"/>
          </a:p>
        </p:txBody>
      </p:sp>
    </p:spTree>
    <p:extLst>
      <p:ext uri="{BB962C8B-B14F-4D97-AF65-F5344CB8AC3E}">
        <p14:creationId xmlns:p14="http://schemas.microsoft.com/office/powerpoint/2010/main" val="4196625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89855-939A-489C-A9D7-AEC168B9D8BE}"/>
              </a:ext>
            </a:extLst>
          </p:cNvPr>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r>
              <a:rPr lang="ar-SA" dirty="0"/>
              <a:t>علم التشريح والعلوم البيولوجية</a:t>
            </a:r>
            <a:endParaRPr lang="ar-EG" dirty="0"/>
          </a:p>
        </p:txBody>
      </p:sp>
      <p:sp>
        <p:nvSpPr>
          <p:cNvPr id="3" name="Content Placeholder 2">
            <a:extLst>
              <a:ext uri="{FF2B5EF4-FFF2-40B4-BE49-F238E27FC236}">
                <a16:creationId xmlns:a16="http://schemas.microsoft.com/office/drawing/2014/main" id="{F9F6EAEF-99A9-4101-BB57-E79C1BDB102A}"/>
              </a:ext>
            </a:extLst>
          </p:cNvPr>
          <p:cNvSpPr>
            <a:spLocks noGrp="1"/>
          </p:cNvSpPr>
          <p:nvPr>
            <p:ph idx="1"/>
          </p:nvPr>
        </p:nvSpPr>
        <p:spPr>
          <a:xfrm>
            <a:off x="457200" y="1874837"/>
            <a:ext cx="8229600" cy="4525963"/>
          </a:xfrm>
        </p:spPr>
        <p:txBody>
          <a:bodyPr/>
          <a:lstStyle/>
          <a:p>
            <a:pPr algn="justLow" rtl="1"/>
            <a:r>
              <a:rPr lang="ar-SA" dirty="0"/>
              <a:t>يعتبر علم التشريح أحد العلوم البيولوجية التى تبحث فى تكوين أجزاء جسم الإنسان أو الكائن الحى .</a:t>
            </a:r>
          </a:p>
          <a:p>
            <a:pPr algn="justLow" rtl="1"/>
            <a:r>
              <a:rPr lang="ar-SA" dirty="0"/>
              <a:t>ويتفرع علم الحياة أو البيولوجيا إلى قسمين رئيسيين ، من حيث:</a:t>
            </a:r>
            <a:endParaRPr lang="ar-EG" dirty="0"/>
          </a:p>
        </p:txBody>
      </p:sp>
      <p:cxnSp>
        <p:nvCxnSpPr>
          <p:cNvPr id="5" name="Straight Arrow Connector 4">
            <a:extLst>
              <a:ext uri="{FF2B5EF4-FFF2-40B4-BE49-F238E27FC236}">
                <a16:creationId xmlns:a16="http://schemas.microsoft.com/office/drawing/2014/main" id="{C72A34CF-A06A-428A-B88D-CAE6AB1CB0A9}"/>
              </a:ext>
            </a:extLst>
          </p:cNvPr>
          <p:cNvCxnSpPr>
            <a:cxnSpLocks/>
          </p:cNvCxnSpPr>
          <p:nvPr/>
        </p:nvCxnSpPr>
        <p:spPr>
          <a:xfrm>
            <a:off x="1828800" y="3429000"/>
            <a:ext cx="4953000" cy="144780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 name="Straight Arrow Connector 6">
            <a:extLst>
              <a:ext uri="{FF2B5EF4-FFF2-40B4-BE49-F238E27FC236}">
                <a16:creationId xmlns:a16="http://schemas.microsoft.com/office/drawing/2014/main" id="{B5669738-A337-4FE5-BE1F-85AAE4162D68}"/>
              </a:ext>
            </a:extLst>
          </p:cNvPr>
          <p:cNvCxnSpPr>
            <a:cxnSpLocks/>
          </p:cNvCxnSpPr>
          <p:nvPr/>
        </p:nvCxnSpPr>
        <p:spPr>
          <a:xfrm>
            <a:off x="1828802" y="3429000"/>
            <a:ext cx="380998" cy="144780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8" name="Oval 7">
            <a:extLst>
              <a:ext uri="{FF2B5EF4-FFF2-40B4-BE49-F238E27FC236}">
                <a16:creationId xmlns:a16="http://schemas.microsoft.com/office/drawing/2014/main" id="{512B3DAA-364B-4531-9A21-F81569F78E38}"/>
              </a:ext>
            </a:extLst>
          </p:cNvPr>
          <p:cNvSpPr/>
          <p:nvPr/>
        </p:nvSpPr>
        <p:spPr>
          <a:xfrm>
            <a:off x="5943600" y="4876800"/>
            <a:ext cx="2438400" cy="1371600"/>
          </a:xfrm>
          <a:prstGeom prst="ellipse">
            <a:avLst/>
          </a:prstGeom>
        </p:spPr>
        <p:style>
          <a:lnRef idx="1">
            <a:schemeClr val="dk1"/>
          </a:lnRef>
          <a:fillRef idx="2">
            <a:schemeClr val="dk1"/>
          </a:fillRef>
          <a:effectRef idx="1">
            <a:schemeClr val="dk1"/>
          </a:effectRef>
          <a:fontRef idx="minor">
            <a:schemeClr val="dk1"/>
          </a:fontRef>
        </p:style>
        <p:txBody>
          <a:bodyPr rtlCol="1" anchor="ctr"/>
          <a:lstStyle/>
          <a:p>
            <a:pPr algn="ctr"/>
            <a:r>
              <a:rPr lang="ar-SA" dirty="0"/>
              <a:t>الشكل الظاهرى</a:t>
            </a:r>
          </a:p>
          <a:p>
            <a:pPr algn="ctr"/>
            <a:r>
              <a:rPr lang="ar-SA" dirty="0"/>
              <a:t>(المورفولوجى)</a:t>
            </a:r>
            <a:endParaRPr lang="ar-EG" dirty="0"/>
          </a:p>
        </p:txBody>
      </p:sp>
      <p:sp>
        <p:nvSpPr>
          <p:cNvPr id="9" name="Oval 8">
            <a:extLst>
              <a:ext uri="{FF2B5EF4-FFF2-40B4-BE49-F238E27FC236}">
                <a16:creationId xmlns:a16="http://schemas.microsoft.com/office/drawing/2014/main" id="{2BE27B1A-7006-46D8-99AF-DAB40C6310B5}"/>
              </a:ext>
            </a:extLst>
          </p:cNvPr>
          <p:cNvSpPr/>
          <p:nvPr/>
        </p:nvSpPr>
        <p:spPr>
          <a:xfrm>
            <a:off x="1219200" y="4876800"/>
            <a:ext cx="2438400" cy="1371600"/>
          </a:xfrm>
          <a:prstGeom prst="ellipse">
            <a:avLst/>
          </a:prstGeom>
        </p:spPr>
        <p:style>
          <a:lnRef idx="1">
            <a:schemeClr val="dk1"/>
          </a:lnRef>
          <a:fillRef idx="2">
            <a:schemeClr val="dk1"/>
          </a:fillRef>
          <a:effectRef idx="1">
            <a:schemeClr val="dk1"/>
          </a:effectRef>
          <a:fontRef idx="minor">
            <a:schemeClr val="dk1"/>
          </a:fontRef>
        </p:style>
        <p:txBody>
          <a:bodyPr rtlCol="1" anchor="ctr"/>
          <a:lstStyle/>
          <a:p>
            <a:pPr algn="ctr"/>
            <a:r>
              <a:rPr lang="ar-SA" dirty="0"/>
              <a:t>وظائف الأعضاء</a:t>
            </a:r>
          </a:p>
          <a:p>
            <a:pPr algn="ctr"/>
            <a:r>
              <a:rPr lang="ar-SA" dirty="0"/>
              <a:t>(الفسيولوجى)</a:t>
            </a:r>
            <a:endParaRPr lang="ar-EG" dirty="0"/>
          </a:p>
        </p:txBody>
      </p:sp>
    </p:spTree>
    <p:extLst>
      <p:ext uri="{BB962C8B-B14F-4D97-AF65-F5344CB8AC3E}">
        <p14:creationId xmlns:p14="http://schemas.microsoft.com/office/powerpoint/2010/main" val="32965304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93" name="Rectangle 16392">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9144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C89BCC2-7E77-44FC-9CFF-05F155FB9409}"/>
              </a:ext>
            </a:extLst>
          </p:cNvPr>
          <p:cNvSpPr>
            <a:spLocks noGrp="1"/>
          </p:cNvSpPr>
          <p:nvPr>
            <p:ph type="title"/>
          </p:nvPr>
        </p:nvSpPr>
        <p:spPr>
          <a:xfrm>
            <a:off x="417399" y="643467"/>
            <a:ext cx="8408193" cy="744836"/>
          </a:xfrm>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rmAutofit/>
          </a:bodyPr>
          <a:lstStyle/>
          <a:p>
            <a:pPr>
              <a:lnSpc>
                <a:spcPct val="90000"/>
              </a:lnSpc>
            </a:pPr>
            <a:r>
              <a:rPr lang="en-US" sz="3600" b="1" kern="1200" dirty="0" err="1">
                <a:solidFill>
                  <a:schemeClr val="tx1"/>
                </a:solidFill>
                <a:latin typeface="+mj-lt"/>
                <a:ea typeface="+mj-ea"/>
                <a:cs typeface="+mj-cs"/>
              </a:rPr>
              <a:t>مستويات</a:t>
            </a:r>
            <a:r>
              <a:rPr lang="en-US" sz="3600" b="1" kern="1200" dirty="0">
                <a:solidFill>
                  <a:schemeClr val="tx1"/>
                </a:solidFill>
                <a:latin typeface="+mj-lt"/>
                <a:ea typeface="+mj-ea"/>
                <a:cs typeface="+mj-cs"/>
              </a:rPr>
              <a:t> </a:t>
            </a:r>
            <a:r>
              <a:rPr lang="en-US" sz="3600" b="1" kern="1200" dirty="0" err="1">
                <a:solidFill>
                  <a:schemeClr val="tx1"/>
                </a:solidFill>
                <a:latin typeface="+mj-lt"/>
                <a:ea typeface="+mj-ea"/>
                <a:cs typeface="+mj-cs"/>
              </a:rPr>
              <a:t>ومحاور</a:t>
            </a:r>
            <a:r>
              <a:rPr lang="en-US" sz="3600" b="1" kern="1200" dirty="0">
                <a:solidFill>
                  <a:schemeClr val="tx1"/>
                </a:solidFill>
                <a:latin typeface="+mj-lt"/>
                <a:ea typeface="+mj-ea"/>
                <a:cs typeface="+mj-cs"/>
              </a:rPr>
              <a:t> </a:t>
            </a:r>
            <a:r>
              <a:rPr lang="en-US" sz="3600" b="1" kern="1200" dirty="0" err="1">
                <a:solidFill>
                  <a:schemeClr val="tx1"/>
                </a:solidFill>
                <a:latin typeface="+mj-lt"/>
                <a:ea typeface="+mj-ea"/>
                <a:cs typeface="+mj-cs"/>
              </a:rPr>
              <a:t>الحركة</a:t>
            </a:r>
            <a:endParaRPr lang="en-US" sz="3600" b="1" kern="1200" dirty="0">
              <a:solidFill>
                <a:schemeClr val="tx1"/>
              </a:solidFill>
              <a:latin typeface="+mj-lt"/>
              <a:ea typeface="+mj-ea"/>
              <a:cs typeface="+mj-cs"/>
            </a:endParaRPr>
          </a:p>
        </p:txBody>
      </p:sp>
      <p:pic>
        <p:nvPicPr>
          <p:cNvPr id="16388" name="Picture 4" descr="مستويات ومحاور الحركة: أهمية المحاور و المستويات في دراسة الحركة">
            <a:extLst>
              <a:ext uri="{FF2B5EF4-FFF2-40B4-BE49-F238E27FC236}">
                <a16:creationId xmlns:a16="http://schemas.microsoft.com/office/drawing/2014/main" id="{1090BCB0-D483-481E-BA52-AF22BA432E1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0" y="1634590"/>
            <a:ext cx="9144000" cy="52234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54433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C5708BE-F2A6-46C3-B76B-2C0F17289599}"/>
              </a:ext>
            </a:extLst>
          </p:cNvPr>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r>
              <a:rPr lang="ar-SA" dirty="0"/>
              <a:t>الوضع التشريحى الأصلى</a:t>
            </a:r>
            <a:endParaRPr lang="ar-EG" dirty="0"/>
          </a:p>
        </p:txBody>
      </p:sp>
      <p:pic>
        <p:nvPicPr>
          <p:cNvPr id="1030" name="Picture 6" descr="Anatomical position - Definition of Anatomical position">
            <a:extLst>
              <a:ext uri="{FF2B5EF4-FFF2-40B4-BE49-F238E27FC236}">
                <a16:creationId xmlns:a16="http://schemas.microsoft.com/office/drawing/2014/main" id="{EBFB2E94-1BB2-4B9B-B6AB-AE73EED7352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428752" y="1715502"/>
            <a:ext cx="4200648" cy="51615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28000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711B7-4DE1-458E-BF25-45D7FF0E0E71}"/>
              </a:ext>
            </a:extLst>
          </p:cNvPr>
          <p:cNvSpPr>
            <a:spLocks noGrp="1"/>
          </p:cNvSpPr>
          <p:nvPr>
            <p:ph type="title"/>
          </p:nvPr>
        </p:nvSpPr>
        <p:spPr>
          <a:xfrm>
            <a:off x="457200" y="178385"/>
            <a:ext cx="8229600" cy="1143000"/>
          </a:xfrm>
        </p:spPr>
        <p:style>
          <a:lnRef idx="1">
            <a:schemeClr val="accent1"/>
          </a:lnRef>
          <a:fillRef idx="2">
            <a:schemeClr val="accent1"/>
          </a:fillRef>
          <a:effectRef idx="1">
            <a:schemeClr val="accent1"/>
          </a:effectRef>
          <a:fontRef idx="minor">
            <a:schemeClr val="dk1"/>
          </a:fontRef>
        </p:style>
        <p:txBody>
          <a:bodyPr/>
          <a:lstStyle/>
          <a:p>
            <a:r>
              <a:rPr lang="ar-SA" dirty="0"/>
              <a:t>الشكل الظاهرى (المورفولوجى)</a:t>
            </a:r>
            <a:endParaRPr lang="ar-EG" dirty="0"/>
          </a:p>
        </p:txBody>
      </p:sp>
      <p:sp>
        <p:nvSpPr>
          <p:cNvPr id="3" name="Content Placeholder 2">
            <a:extLst>
              <a:ext uri="{FF2B5EF4-FFF2-40B4-BE49-F238E27FC236}">
                <a16:creationId xmlns:a16="http://schemas.microsoft.com/office/drawing/2014/main" id="{4C3ED20C-349F-47A7-9D9B-010E14BCD0A2}"/>
              </a:ext>
            </a:extLst>
          </p:cNvPr>
          <p:cNvSpPr>
            <a:spLocks noGrp="1"/>
          </p:cNvSpPr>
          <p:nvPr>
            <p:ph idx="1"/>
          </p:nvPr>
        </p:nvSpPr>
        <p:spPr/>
        <p:txBody>
          <a:bodyPr/>
          <a:lstStyle/>
          <a:p>
            <a:pPr algn="justLow" rtl="1"/>
            <a:r>
              <a:rPr lang="ar-SA" dirty="0"/>
              <a:t>يختص بدراسة تركيب الكائن الحى والوصف الخارجى له وذلك من خلال علوم فرعية مثل علم التشريح والهستولوجى والسيتولوجى</a:t>
            </a:r>
            <a:endParaRPr lang="ar-EG" dirty="0"/>
          </a:p>
        </p:txBody>
      </p:sp>
      <p:pic>
        <p:nvPicPr>
          <p:cNvPr id="2050" name="Picture 2" descr="Morphology - Definition and Examples - Biology Online Dictionary">
            <a:extLst>
              <a:ext uri="{FF2B5EF4-FFF2-40B4-BE49-F238E27FC236}">
                <a16:creationId xmlns:a16="http://schemas.microsoft.com/office/drawing/2014/main" id="{50209D24-65A0-44ED-9989-928A0AA75D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3214686"/>
            <a:ext cx="6477000" cy="36433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86462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86458-0FCA-4070-BD30-02B692B8B1BC}"/>
              </a:ext>
            </a:extLst>
          </p:cNvPr>
          <p:cNvSpPr>
            <a:spLocks noGrp="1"/>
          </p:cNvSpPr>
          <p:nvPr>
            <p:ph type="title"/>
          </p:nvPr>
        </p:nvSpPr>
        <p:spPr>
          <a:xfrm>
            <a:off x="3724072" y="629268"/>
            <a:ext cx="4939868" cy="1286160"/>
          </a:xfrm>
        </p:spPr>
        <p:style>
          <a:lnRef idx="1">
            <a:schemeClr val="accent1"/>
          </a:lnRef>
          <a:fillRef idx="2">
            <a:schemeClr val="accent1"/>
          </a:fillRef>
          <a:effectRef idx="1">
            <a:schemeClr val="accent1"/>
          </a:effectRef>
          <a:fontRef idx="minor">
            <a:schemeClr val="dk1"/>
          </a:fontRef>
        </p:style>
        <p:txBody>
          <a:bodyPr anchor="b">
            <a:normAutofit/>
          </a:bodyPr>
          <a:lstStyle/>
          <a:p>
            <a:pPr>
              <a:lnSpc>
                <a:spcPct val="90000"/>
              </a:lnSpc>
            </a:pPr>
            <a:r>
              <a:rPr lang="ar-SA" sz="4100" dirty="0"/>
              <a:t>وظائف الأعضاء (الفسيولجى)</a:t>
            </a:r>
            <a:r>
              <a:rPr lang="en-US" sz="4100" dirty="0"/>
              <a:t> </a:t>
            </a:r>
            <a:endParaRPr lang="ar-EG" sz="4100" dirty="0"/>
          </a:p>
        </p:txBody>
      </p:sp>
      <p:sp>
        <p:nvSpPr>
          <p:cNvPr id="3" name="Content Placeholder 2">
            <a:extLst>
              <a:ext uri="{FF2B5EF4-FFF2-40B4-BE49-F238E27FC236}">
                <a16:creationId xmlns:a16="http://schemas.microsoft.com/office/drawing/2014/main" id="{88F6A9BE-1DEF-4C30-A3E8-0228F6F43FBB}"/>
              </a:ext>
            </a:extLst>
          </p:cNvPr>
          <p:cNvSpPr>
            <a:spLocks noGrp="1"/>
          </p:cNvSpPr>
          <p:nvPr>
            <p:ph idx="1"/>
          </p:nvPr>
        </p:nvSpPr>
        <p:spPr>
          <a:xfrm>
            <a:off x="3724073" y="2514600"/>
            <a:ext cx="4939867" cy="3785419"/>
          </a:xfrm>
        </p:spPr>
        <p:txBody>
          <a:bodyPr>
            <a:normAutofit/>
          </a:bodyPr>
          <a:lstStyle/>
          <a:p>
            <a:pPr algn="justLow" rtl="1"/>
            <a:r>
              <a:rPr lang="ar-SA" sz="2000" dirty="0"/>
              <a:t>يختص بدراسة علوم الفسيولوجى – الكيمياء الحيوية – الفيزياء الحيوية البيولوجية (البيوفيزياء) وغيرهم من العلوم التى تهتم بالجانب الوظيفى لجسم الإنسان والكائنات الحية.</a:t>
            </a:r>
            <a:endParaRPr lang="ar-EG" sz="2000" dirty="0"/>
          </a:p>
        </p:txBody>
      </p:sp>
      <p:pic>
        <p:nvPicPr>
          <p:cNvPr id="3078" name="Picture 6" descr="What is physiology? - The Physiological Society">
            <a:extLst>
              <a:ext uri="{FF2B5EF4-FFF2-40B4-BE49-F238E27FC236}">
                <a16:creationId xmlns:a16="http://schemas.microsoft.com/office/drawing/2014/main" id="{194C59CE-1ED7-46AB-8163-1DCB890DE1B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487" r="12920"/>
          <a:stretch/>
        </p:blipFill>
        <p:spPr bwMode="auto">
          <a:xfrm>
            <a:off x="20" y="10"/>
            <a:ext cx="3476673" cy="6857990"/>
          </a:xfrm>
          <a:prstGeom prst="rect">
            <a:avLst/>
          </a:prstGeom>
          <a:noFill/>
          <a:effectLst/>
          <a:extLst>
            <a:ext uri="{909E8E84-426E-40DD-AFC4-6F175D3DCCD1}">
              <a14:hiddenFill xmlns:a14="http://schemas.microsoft.com/office/drawing/2010/main">
                <a:solidFill>
                  <a:srgbClr val="FFFFFF"/>
                </a:solidFill>
              </a14:hiddenFill>
            </a:ext>
          </a:extLst>
        </p:spPr>
      </p:pic>
      <p:cxnSp>
        <p:nvCxnSpPr>
          <p:cNvPr id="3085" name="Straight Connector 3082">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810700" y="2115117"/>
            <a:ext cx="4732020" cy="0"/>
          </a:xfrm>
          <a:prstGeom prst="line">
            <a:avLst/>
          </a:prstGeom>
          <a:ln w="19050">
            <a:solidFill>
              <a:srgbClr val="FFB74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44242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2F284-87EB-4A53-8CA1-B69AD2750231}"/>
              </a:ext>
            </a:extLst>
          </p:cNvPr>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r>
              <a:rPr lang="ar-SA" dirty="0"/>
              <a:t>علم التشريح والتربية الرياضية</a:t>
            </a:r>
            <a:endParaRPr lang="ar-EG" dirty="0"/>
          </a:p>
        </p:txBody>
      </p:sp>
      <p:sp>
        <p:nvSpPr>
          <p:cNvPr id="3" name="Content Placeholder 2">
            <a:extLst>
              <a:ext uri="{FF2B5EF4-FFF2-40B4-BE49-F238E27FC236}">
                <a16:creationId xmlns:a16="http://schemas.microsoft.com/office/drawing/2014/main" id="{2F0023FB-47EF-44E9-B2BC-2BC80A9DBB16}"/>
              </a:ext>
            </a:extLst>
          </p:cNvPr>
          <p:cNvSpPr>
            <a:spLocks noGrp="1"/>
          </p:cNvSpPr>
          <p:nvPr>
            <p:ph idx="1"/>
          </p:nvPr>
        </p:nvSpPr>
        <p:spPr>
          <a:xfrm>
            <a:off x="457200" y="1528010"/>
            <a:ext cx="8229600" cy="4525963"/>
          </a:xfrm>
        </p:spPr>
        <p:txBody>
          <a:bodyPr/>
          <a:lstStyle/>
          <a:p>
            <a:pPr algn="justLow" rtl="1"/>
            <a:r>
              <a:rPr lang="ar-SA" dirty="0"/>
              <a:t>علم التشريح هو دراسة تركيب الكائنات الحية بالعين المجردة ، وبالنسبة للإنسان دراسة بنيان الجسم وأجزائه المختلفة.</a:t>
            </a:r>
          </a:p>
          <a:p>
            <a:pPr algn="justLow" rtl="1"/>
            <a:r>
              <a:rPr lang="ar-SA" dirty="0"/>
              <a:t>ويتفرع علم التشريح إلى التشريح العام والتطبيقى والسطحى والمقارن ، كما يمكن تقسيم علم التشريح إلى:</a:t>
            </a:r>
          </a:p>
        </p:txBody>
      </p:sp>
      <p:sp>
        <p:nvSpPr>
          <p:cNvPr id="4" name="Rectangle 3">
            <a:extLst>
              <a:ext uri="{FF2B5EF4-FFF2-40B4-BE49-F238E27FC236}">
                <a16:creationId xmlns:a16="http://schemas.microsoft.com/office/drawing/2014/main" id="{AE43C5AC-17E2-458A-AEF6-65741C2CEC58}"/>
              </a:ext>
            </a:extLst>
          </p:cNvPr>
          <p:cNvSpPr/>
          <p:nvPr/>
        </p:nvSpPr>
        <p:spPr>
          <a:xfrm>
            <a:off x="5029200" y="4191000"/>
            <a:ext cx="3124200" cy="2514600"/>
          </a:xfrm>
          <a:prstGeom prst="rect">
            <a:avLst/>
          </a:prstGeom>
        </p:spPr>
        <p:style>
          <a:lnRef idx="1">
            <a:schemeClr val="dk1"/>
          </a:lnRef>
          <a:fillRef idx="2">
            <a:schemeClr val="dk1"/>
          </a:fillRef>
          <a:effectRef idx="1">
            <a:schemeClr val="dk1"/>
          </a:effectRef>
          <a:fontRef idx="minor">
            <a:schemeClr val="dk1"/>
          </a:fontRef>
        </p:style>
        <p:txBody>
          <a:bodyPr rtlCol="1" anchor="ctr"/>
          <a:lstStyle/>
          <a:p>
            <a:pPr algn="ctr"/>
            <a:r>
              <a:rPr lang="ar-SA" b="1" dirty="0"/>
              <a:t>تشريح وصفى</a:t>
            </a:r>
          </a:p>
          <a:p>
            <a:pPr algn="ctr"/>
            <a:r>
              <a:rPr lang="ar-SA" dirty="0"/>
              <a:t>يقوم على الدراسة الوصفية لشكل أعضاء وأجزاء الجسم فى مراحل السن المختلفةوبين مختلف الأجناس</a:t>
            </a:r>
            <a:endParaRPr lang="ar-EG" dirty="0"/>
          </a:p>
        </p:txBody>
      </p:sp>
      <p:sp>
        <p:nvSpPr>
          <p:cNvPr id="5" name="Rectangle 4">
            <a:extLst>
              <a:ext uri="{FF2B5EF4-FFF2-40B4-BE49-F238E27FC236}">
                <a16:creationId xmlns:a16="http://schemas.microsoft.com/office/drawing/2014/main" id="{21171D25-96B8-4105-81F8-25CFFC09511F}"/>
              </a:ext>
            </a:extLst>
          </p:cNvPr>
          <p:cNvSpPr/>
          <p:nvPr/>
        </p:nvSpPr>
        <p:spPr>
          <a:xfrm>
            <a:off x="1295400" y="4191000"/>
            <a:ext cx="3124200" cy="2514600"/>
          </a:xfrm>
          <a:prstGeom prst="rect">
            <a:avLst/>
          </a:prstGeom>
        </p:spPr>
        <p:style>
          <a:lnRef idx="1">
            <a:schemeClr val="dk1"/>
          </a:lnRef>
          <a:fillRef idx="2">
            <a:schemeClr val="dk1"/>
          </a:fillRef>
          <a:effectRef idx="1">
            <a:schemeClr val="dk1"/>
          </a:effectRef>
          <a:fontRef idx="minor">
            <a:schemeClr val="dk1"/>
          </a:fontRef>
        </p:style>
        <p:txBody>
          <a:bodyPr rtlCol="1" anchor="ctr"/>
          <a:lstStyle/>
          <a:p>
            <a:pPr algn="ctr"/>
            <a:r>
              <a:rPr lang="ar-SA" b="1" dirty="0"/>
              <a:t>التشريح الظيفى</a:t>
            </a:r>
          </a:p>
          <a:p>
            <a:pPr algn="ctr"/>
            <a:r>
              <a:rPr lang="ar-SA" dirty="0"/>
              <a:t>يتطرق إلى الخصائص الوظيفية وعلاقتها بالشكل التشريحى وتأثير الصور المختلفة للأداء الحركى على شكل أعضاء وأجهزة الجسم</a:t>
            </a:r>
            <a:endParaRPr lang="ar-EG" dirty="0"/>
          </a:p>
        </p:txBody>
      </p:sp>
    </p:spTree>
    <p:extLst>
      <p:ext uri="{BB962C8B-B14F-4D97-AF65-F5344CB8AC3E}">
        <p14:creationId xmlns:p14="http://schemas.microsoft.com/office/powerpoint/2010/main" val="9026352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7E8272-5B6C-4337-9848-2E8EF24DEC12}"/>
              </a:ext>
            </a:extLst>
          </p:cNvPr>
          <p:cNvSpPr>
            <a:spLocks noGrp="1"/>
          </p:cNvSpPr>
          <p:nvPr>
            <p:ph type="title"/>
          </p:nvPr>
        </p:nvSpPr>
        <p:spPr>
          <a:xfrm>
            <a:off x="457200" y="178386"/>
            <a:ext cx="8229600" cy="1143000"/>
          </a:xfrm>
        </p:spPr>
        <p:style>
          <a:lnRef idx="1">
            <a:schemeClr val="accent1"/>
          </a:lnRef>
          <a:fillRef idx="2">
            <a:schemeClr val="accent1"/>
          </a:fillRef>
          <a:effectRef idx="1">
            <a:schemeClr val="accent1"/>
          </a:effectRef>
          <a:fontRef idx="minor">
            <a:schemeClr val="dk1"/>
          </a:fontRef>
        </p:style>
        <p:txBody>
          <a:bodyPr/>
          <a:lstStyle/>
          <a:p>
            <a:r>
              <a:rPr lang="ar-SA"/>
              <a:t>التربية الرياضية</a:t>
            </a:r>
            <a:endParaRPr lang="ar-EG" dirty="0"/>
          </a:p>
        </p:txBody>
      </p:sp>
      <p:sp>
        <p:nvSpPr>
          <p:cNvPr id="3" name="Content Placeholder 2">
            <a:extLst>
              <a:ext uri="{FF2B5EF4-FFF2-40B4-BE49-F238E27FC236}">
                <a16:creationId xmlns:a16="http://schemas.microsoft.com/office/drawing/2014/main" id="{13B5DBC9-EC66-4DD8-994A-B836D2CC8FC9}"/>
              </a:ext>
            </a:extLst>
          </p:cNvPr>
          <p:cNvSpPr>
            <a:spLocks noGrp="1"/>
          </p:cNvSpPr>
          <p:nvPr>
            <p:ph idx="1"/>
          </p:nvPr>
        </p:nvSpPr>
        <p:spPr>
          <a:xfrm>
            <a:off x="457200" y="2179637"/>
            <a:ext cx="8229600" cy="4525963"/>
          </a:xfrm>
        </p:spPr>
        <p:txBody>
          <a:bodyPr/>
          <a:lstStyle/>
          <a:p>
            <a:pPr algn="justLow" rtl="1"/>
            <a:r>
              <a:rPr lang="ar-SA" dirty="0"/>
              <a:t>أما تعريف فيعنى أنها "برنامج للتعليم والممارسة والمشاركة فى أنشطة ترتبط بالجسم ككل ومصممة لتنمية التقدم البدنى والمرغوب فيه والمهارات الحركية والإتجاهات النفسية وعادات السلوك"</a:t>
            </a:r>
          </a:p>
          <a:p>
            <a:pPr algn="justLow" rtl="1"/>
            <a:r>
              <a:rPr lang="ar-SA" dirty="0"/>
              <a:t>ومن مفهوم علم التشريح وتعريف التربية الرياضية يتضح أن جسم الإنسان هو محور العلاقة بينهما ، لذلك يعتبر علم التشريح من أهم العلوم المرتبطة بالتربية البدنية والرياضة.</a:t>
            </a:r>
            <a:endParaRPr lang="ar-EG" dirty="0"/>
          </a:p>
        </p:txBody>
      </p:sp>
      <p:pic>
        <p:nvPicPr>
          <p:cNvPr id="2050" name="Picture 2" descr="Level 3 Unit 1: Anatomy and Physiology Revision Posters | Teaching Resources">
            <a:extLst>
              <a:ext uri="{FF2B5EF4-FFF2-40B4-BE49-F238E27FC236}">
                <a16:creationId xmlns:a16="http://schemas.microsoft.com/office/drawing/2014/main" id="{34B42790-EAF5-43C6-91BB-010403D8EF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199" y="133349"/>
            <a:ext cx="2728383" cy="20462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90507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54" name="Rectangle 3153">
            <a:extLst>
              <a:ext uri="{FF2B5EF4-FFF2-40B4-BE49-F238E27FC236}">
                <a16:creationId xmlns:a16="http://schemas.microsoft.com/office/drawing/2014/main" id="{84850E6C-C8B3-492F-B52D-3E1747FDD4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4000"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56" name="Group 3155">
            <a:extLst>
              <a:ext uri="{FF2B5EF4-FFF2-40B4-BE49-F238E27FC236}">
                <a16:creationId xmlns:a16="http://schemas.microsoft.com/office/drawing/2014/main" id="{EBAD34AF-5414-49A5-AB75-F1CA854B309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9143997" cy="6858000"/>
            <a:chOff x="1" y="0"/>
            <a:chExt cx="12191996" cy="6858000"/>
          </a:xfrm>
        </p:grpSpPr>
        <p:sp>
          <p:nvSpPr>
            <p:cNvPr id="3157" name="Rectangle 3156">
              <a:extLst>
                <a:ext uri="{FF2B5EF4-FFF2-40B4-BE49-F238E27FC236}">
                  <a16:creationId xmlns:a16="http://schemas.microsoft.com/office/drawing/2014/main" id="{7BAD3960-6DE9-4457-8083-F6FFBD58D7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ltGray">
            <a:xfrm>
              <a:off x="1" y="0"/>
              <a:ext cx="12191996" cy="6858000"/>
            </a:xfrm>
            <a:prstGeom prst="rect">
              <a:avLst/>
            </a:prstGeom>
            <a:solidFill>
              <a:schemeClr val="bg1"/>
            </a:solidFill>
            <a:ln w="0">
              <a:noFill/>
              <a:prstDash val="solid"/>
              <a:round/>
              <a:headEnd/>
              <a:tailEnd/>
            </a:ln>
          </p:spPr>
          <p:txBody>
            <a:bodyPr rtlCol="0" anchor="ctr"/>
            <a:lstStyle/>
            <a:p>
              <a:pPr algn="ctr" defTabSz="457200"/>
              <a:endParaRPr lang="en-US">
                <a:solidFill>
                  <a:schemeClr val="tx1"/>
                </a:solidFill>
              </a:endParaRPr>
            </a:p>
          </p:txBody>
        </p:sp>
        <p:sp>
          <p:nvSpPr>
            <p:cNvPr id="3158" name="Rectangle 3157">
              <a:extLst>
                <a:ext uri="{FF2B5EF4-FFF2-40B4-BE49-F238E27FC236}">
                  <a16:creationId xmlns:a16="http://schemas.microsoft.com/office/drawing/2014/main" id="{F3F5E368-26F9-408D-9C1D-D007FCE0C2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ltGray">
            <a:xfrm>
              <a:off x="1" y="0"/>
              <a:ext cx="12191996" cy="6858000"/>
            </a:xfrm>
            <a:prstGeom prst="rect">
              <a:avLst/>
            </a:prstGeom>
            <a:solidFill>
              <a:schemeClr val="accent1">
                <a:lumMod val="50000"/>
                <a:alpha val="25000"/>
              </a:schemeClr>
            </a:solidFill>
            <a:ln w="0">
              <a:noFill/>
              <a:prstDash val="solid"/>
              <a:round/>
              <a:headEnd/>
              <a:tailEnd/>
            </a:ln>
          </p:spPr>
          <p:txBody>
            <a:bodyPr rtlCol="0" anchor="ctr"/>
            <a:lstStyle/>
            <a:p>
              <a:pPr algn="ctr" defTabSz="457200"/>
              <a:endParaRPr lang="en-US" dirty="0">
                <a:solidFill>
                  <a:schemeClr val="tx1"/>
                </a:solidFill>
              </a:endParaRPr>
            </a:p>
          </p:txBody>
        </p:sp>
      </p:grpSp>
      <p:sp>
        <p:nvSpPr>
          <p:cNvPr id="2" name="Title 1">
            <a:extLst>
              <a:ext uri="{FF2B5EF4-FFF2-40B4-BE49-F238E27FC236}">
                <a16:creationId xmlns:a16="http://schemas.microsoft.com/office/drawing/2014/main" id="{312CEBBD-8E5D-4E43-A612-602B2860C4A6}"/>
              </a:ext>
            </a:extLst>
          </p:cNvPr>
          <p:cNvSpPr>
            <a:spLocks noGrp="1"/>
          </p:cNvSpPr>
          <p:nvPr>
            <p:ph type="title"/>
          </p:nvPr>
        </p:nvSpPr>
        <p:spPr>
          <a:xfrm>
            <a:off x="152400" y="662400"/>
            <a:ext cx="3808767" cy="1090200"/>
          </a:xfrm>
        </p:spPr>
        <p:style>
          <a:lnRef idx="1">
            <a:schemeClr val="accent1"/>
          </a:lnRef>
          <a:fillRef idx="2">
            <a:schemeClr val="accent1"/>
          </a:fillRef>
          <a:effectRef idx="1">
            <a:schemeClr val="accent1"/>
          </a:effectRef>
          <a:fontRef idx="minor">
            <a:schemeClr val="dk1"/>
          </a:fontRef>
        </p:style>
        <p:txBody>
          <a:bodyPr anchor="t">
            <a:normAutofit/>
          </a:bodyPr>
          <a:lstStyle/>
          <a:p>
            <a:pPr>
              <a:lnSpc>
                <a:spcPct val="90000"/>
              </a:lnSpc>
            </a:pPr>
            <a:r>
              <a:rPr lang="ar-SA" sz="3400" dirty="0"/>
              <a:t>علاقة علم التشريح ببرامج التربية الرياضية</a:t>
            </a:r>
            <a:endParaRPr lang="ar-EG" sz="3400" dirty="0"/>
          </a:p>
        </p:txBody>
      </p:sp>
      <p:sp>
        <p:nvSpPr>
          <p:cNvPr id="3" name="Content Placeholder 2">
            <a:extLst>
              <a:ext uri="{FF2B5EF4-FFF2-40B4-BE49-F238E27FC236}">
                <a16:creationId xmlns:a16="http://schemas.microsoft.com/office/drawing/2014/main" id="{DE88160F-9D13-4A79-B914-381F0D8928B9}"/>
              </a:ext>
            </a:extLst>
          </p:cNvPr>
          <p:cNvSpPr>
            <a:spLocks noGrp="1"/>
          </p:cNvSpPr>
          <p:nvPr>
            <p:ph idx="1"/>
          </p:nvPr>
        </p:nvSpPr>
        <p:spPr>
          <a:xfrm>
            <a:off x="152400" y="2209800"/>
            <a:ext cx="4267200" cy="4343399"/>
          </a:xfrm>
        </p:spPr>
        <p:txBody>
          <a:bodyPr>
            <a:normAutofit/>
          </a:bodyPr>
          <a:lstStyle/>
          <a:p>
            <a:pPr algn="justLow" rtl="1">
              <a:lnSpc>
                <a:spcPct val="90000"/>
              </a:lnSpc>
            </a:pPr>
            <a:r>
              <a:rPr lang="ar-SA" sz="1800" dirty="0">
                <a:solidFill>
                  <a:schemeClr val="tx1">
                    <a:alpha val="60000"/>
                  </a:schemeClr>
                </a:solidFill>
              </a:rPr>
              <a:t>تعتمد البرامج العلمية والكثير من البرامج النظرية بكليات التربية الرياضية على علم التشريح من أجل دراسة أكثر عمقاً وإيجابية.</a:t>
            </a:r>
          </a:p>
          <a:p>
            <a:pPr algn="justLow" rtl="1">
              <a:lnSpc>
                <a:spcPct val="90000"/>
              </a:lnSpc>
            </a:pPr>
            <a:r>
              <a:rPr lang="ar-SA" sz="1800" dirty="0">
                <a:solidFill>
                  <a:schemeClr val="tx1">
                    <a:alpha val="60000"/>
                  </a:schemeClr>
                </a:solidFill>
              </a:rPr>
              <a:t>فلا شك أن المواد العلمية بكليات التربية الرياضية وما تتضمنه برامجها من مسابقات الألعاب الجماعية والمنازلات الفردية والتمرينات والجمباز والرياضات المائية وسيلتهم جميعاً هو الجهاز الحركى بجسم الإنسان.</a:t>
            </a:r>
          </a:p>
          <a:p>
            <a:pPr algn="justLow" rtl="1">
              <a:lnSpc>
                <a:spcPct val="90000"/>
              </a:lnSpc>
            </a:pPr>
            <a:r>
              <a:rPr lang="ar-SA" sz="1800" dirty="0">
                <a:solidFill>
                  <a:schemeClr val="tx1">
                    <a:alpha val="60000"/>
                  </a:schemeClr>
                </a:solidFill>
              </a:rPr>
              <a:t>ومن هنا فإن التعرف على إمكانات الجسم الحركية من خلال الدراسة التشريحية هو أمر واجب.</a:t>
            </a:r>
          </a:p>
          <a:p>
            <a:pPr algn="justLow" rtl="1">
              <a:lnSpc>
                <a:spcPct val="90000"/>
              </a:lnSpc>
            </a:pPr>
            <a:r>
              <a:rPr lang="ar-SA" sz="1800" dirty="0">
                <a:solidFill>
                  <a:schemeClr val="tx1">
                    <a:alpha val="60000"/>
                  </a:schemeClr>
                </a:solidFill>
              </a:rPr>
              <a:t>كما أن المقررات النظرية والأساسية الأخرى مثل علم الحركة – الميكانيكا الحيوية – الصحة والفسيولوجيا – القوام – الإصابات الرياضية .. وغيرهم فإن علم التشريح يعتبر ركناً أساسياً لديهم لابد من الإلمام به حتى يمكن إستيعابهم وإدراكهم.</a:t>
            </a:r>
            <a:endParaRPr lang="ar-EG" sz="1800" dirty="0">
              <a:solidFill>
                <a:schemeClr val="tx1">
                  <a:alpha val="60000"/>
                </a:schemeClr>
              </a:solidFill>
            </a:endParaRPr>
          </a:p>
        </p:txBody>
      </p:sp>
      <p:sp>
        <p:nvSpPr>
          <p:cNvPr id="3160" name="Freeform: Shape 3159">
            <a:extLst>
              <a:ext uri="{FF2B5EF4-FFF2-40B4-BE49-F238E27FC236}">
                <a16:creationId xmlns:a16="http://schemas.microsoft.com/office/drawing/2014/main" id="{4078886C-0764-4B52-977A-0F8A87E792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75980" y="273933"/>
            <a:ext cx="1630460" cy="2171302"/>
          </a:xfrm>
          <a:custGeom>
            <a:avLst/>
            <a:gdLst>
              <a:gd name="connsiteX0" fmla="*/ 3095991 w 6191980"/>
              <a:gd name="connsiteY0" fmla="*/ 0 h 6184462"/>
              <a:gd name="connsiteX1" fmla="*/ 3156069 w 6191980"/>
              <a:gd name="connsiteY1" fmla="*/ 5631 h 6184462"/>
              <a:gd name="connsiteX2" fmla="*/ 3214272 w 6191980"/>
              <a:gd name="connsiteY2" fmla="*/ 20652 h 6184462"/>
              <a:gd name="connsiteX3" fmla="*/ 3270598 w 6191980"/>
              <a:gd name="connsiteY3" fmla="*/ 43182 h 6184462"/>
              <a:gd name="connsiteX4" fmla="*/ 3328798 w 6191980"/>
              <a:gd name="connsiteY4" fmla="*/ 71344 h 6184462"/>
              <a:gd name="connsiteX5" fmla="*/ 3383247 w 6191980"/>
              <a:gd name="connsiteY5" fmla="*/ 103262 h 6184462"/>
              <a:gd name="connsiteX6" fmla="*/ 3439573 w 6191980"/>
              <a:gd name="connsiteY6" fmla="*/ 137057 h 6184462"/>
              <a:gd name="connsiteX7" fmla="*/ 3495897 w 6191980"/>
              <a:gd name="connsiteY7" fmla="*/ 167096 h 6184462"/>
              <a:gd name="connsiteX8" fmla="*/ 3552221 w 6191980"/>
              <a:gd name="connsiteY8" fmla="*/ 197137 h 6184462"/>
              <a:gd name="connsiteX9" fmla="*/ 3606669 w 6191980"/>
              <a:gd name="connsiteY9" fmla="*/ 219666 h 6184462"/>
              <a:gd name="connsiteX10" fmla="*/ 3666749 w 6191980"/>
              <a:gd name="connsiteY10" fmla="*/ 234686 h 6184462"/>
              <a:gd name="connsiteX11" fmla="*/ 3724950 w 6191980"/>
              <a:gd name="connsiteY11" fmla="*/ 242197 h 6184462"/>
              <a:gd name="connsiteX12" fmla="*/ 3786907 w 6191980"/>
              <a:gd name="connsiteY12" fmla="*/ 242197 h 6184462"/>
              <a:gd name="connsiteX13" fmla="*/ 3850743 w 6191980"/>
              <a:gd name="connsiteY13" fmla="*/ 238443 h 6184462"/>
              <a:gd name="connsiteX14" fmla="*/ 3914577 w 6191980"/>
              <a:gd name="connsiteY14" fmla="*/ 230932 h 6184462"/>
              <a:gd name="connsiteX15" fmla="*/ 3978413 w 6191980"/>
              <a:gd name="connsiteY15" fmla="*/ 221545 h 6184462"/>
              <a:gd name="connsiteX16" fmla="*/ 4042247 w 6191980"/>
              <a:gd name="connsiteY16" fmla="*/ 214035 h 6184462"/>
              <a:gd name="connsiteX17" fmla="*/ 4106083 w 6191980"/>
              <a:gd name="connsiteY17" fmla="*/ 208401 h 6184462"/>
              <a:gd name="connsiteX18" fmla="*/ 4166161 w 6191980"/>
              <a:gd name="connsiteY18" fmla="*/ 210279 h 6184462"/>
              <a:gd name="connsiteX19" fmla="*/ 4224364 w 6191980"/>
              <a:gd name="connsiteY19" fmla="*/ 217789 h 6184462"/>
              <a:gd name="connsiteX20" fmla="*/ 4280690 w 6191980"/>
              <a:gd name="connsiteY20" fmla="*/ 234686 h 6184462"/>
              <a:gd name="connsiteX21" fmla="*/ 4327628 w 6191980"/>
              <a:gd name="connsiteY21" fmla="*/ 259094 h 6184462"/>
              <a:gd name="connsiteX22" fmla="*/ 4372686 w 6191980"/>
              <a:gd name="connsiteY22" fmla="*/ 291012 h 6184462"/>
              <a:gd name="connsiteX23" fmla="*/ 4412114 w 6191980"/>
              <a:gd name="connsiteY23" fmla="*/ 328561 h 6184462"/>
              <a:gd name="connsiteX24" fmla="*/ 4451542 w 6191980"/>
              <a:gd name="connsiteY24" fmla="*/ 371743 h 6184462"/>
              <a:gd name="connsiteX25" fmla="*/ 4487214 w 6191980"/>
              <a:gd name="connsiteY25" fmla="*/ 416803 h 6184462"/>
              <a:gd name="connsiteX26" fmla="*/ 4522886 w 6191980"/>
              <a:gd name="connsiteY26" fmla="*/ 463741 h 6184462"/>
              <a:gd name="connsiteX27" fmla="*/ 4558559 w 6191980"/>
              <a:gd name="connsiteY27" fmla="*/ 510678 h 6184462"/>
              <a:gd name="connsiteX28" fmla="*/ 4594231 w 6191980"/>
              <a:gd name="connsiteY28" fmla="*/ 555737 h 6184462"/>
              <a:gd name="connsiteX29" fmla="*/ 4631782 w 6191980"/>
              <a:gd name="connsiteY29" fmla="*/ 598919 h 6184462"/>
              <a:gd name="connsiteX30" fmla="*/ 4674964 w 6191980"/>
              <a:gd name="connsiteY30" fmla="*/ 636471 h 6184462"/>
              <a:gd name="connsiteX31" fmla="*/ 4716270 w 6191980"/>
              <a:gd name="connsiteY31" fmla="*/ 670266 h 6184462"/>
              <a:gd name="connsiteX32" fmla="*/ 4763206 w 6191980"/>
              <a:gd name="connsiteY32" fmla="*/ 696549 h 6184462"/>
              <a:gd name="connsiteX33" fmla="*/ 4813899 w 6191980"/>
              <a:gd name="connsiteY33" fmla="*/ 719079 h 6184462"/>
              <a:gd name="connsiteX34" fmla="*/ 4868345 w 6191980"/>
              <a:gd name="connsiteY34" fmla="*/ 737854 h 6184462"/>
              <a:gd name="connsiteX35" fmla="*/ 4924669 w 6191980"/>
              <a:gd name="connsiteY35" fmla="*/ 754751 h 6184462"/>
              <a:gd name="connsiteX36" fmla="*/ 4980995 w 6191980"/>
              <a:gd name="connsiteY36" fmla="*/ 769772 h 6184462"/>
              <a:gd name="connsiteX37" fmla="*/ 5039198 w 6191980"/>
              <a:gd name="connsiteY37" fmla="*/ 784792 h 6184462"/>
              <a:gd name="connsiteX38" fmla="*/ 5093644 w 6191980"/>
              <a:gd name="connsiteY38" fmla="*/ 801690 h 6184462"/>
              <a:gd name="connsiteX39" fmla="*/ 5148091 w 6191980"/>
              <a:gd name="connsiteY39" fmla="*/ 820464 h 6184462"/>
              <a:gd name="connsiteX40" fmla="*/ 5198784 w 6191980"/>
              <a:gd name="connsiteY40" fmla="*/ 842995 h 6184462"/>
              <a:gd name="connsiteX41" fmla="*/ 5243845 w 6191980"/>
              <a:gd name="connsiteY41" fmla="*/ 871157 h 6184462"/>
              <a:gd name="connsiteX42" fmla="*/ 5285151 w 6191980"/>
              <a:gd name="connsiteY42" fmla="*/ 904952 h 6184462"/>
              <a:gd name="connsiteX43" fmla="*/ 5318944 w 6191980"/>
              <a:gd name="connsiteY43" fmla="*/ 946257 h 6184462"/>
              <a:gd name="connsiteX44" fmla="*/ 5347108 w 6191980"/>
              <a:gd name="connsiteY44" fmla="*/ 991317 h 6184462"/>
              <a:gd name="connsiteX45" fmla="*/ 5369636 w 6191980"/>
              <a:gd name="connsiteY45" fmla="*/ 1042007 h 6184462"/>
              <a:gd name="connsiteX46" fmla="*/ 5388410 w 6191980"/>
              <a:gd name="connsiteY46" fmla="*/ 1096456 h 6184462"/>
              <a:gd name="connsiteX47" fmla="*/ 5405308 w 6191980"/>
              <a:gd name="connsiteY47" fmla="*/ 1150903 h 6184462"/>
              <a:gd name="connsiteX48" fmla="*/ 5420328 w 6191980"/>
              <a:gd name="connsiteY48" fmla="*/ 1209105 h 6184462"/>
              <a:gd name="connsiteX49" fmla="*/ 5435349 w 6191980"/>
              <a:gd name="connsiteY49" fmla="*/ 1265429 h 6184462"/>
              <a:gd name="connsiteX50" fmla="*/ 5452246 w 6191980"/>
              <a:gd name="connsiteY50" fmla="*/ 1321755 h 6184462"/>
              <a:gd name="connsiteX51" fmla="*/ 5471021 w 6191980"/>
              <a:gd name="connsiteY51" fmla="*/ 1376203 h 6184462"/>
              <a:gd name="connsiteX52" fmla="*/ 5493550 w 6191980"/>
              <a:gd name="connsiteY52" fmla="*/ 1426896 h 6184462"/>
              <a:gd name="connsiteX53" fmla="*/ 5519836 w 6191980"/>
              <a:gd name="connsiteY53" fmla="*/ 1473832 h 6184462"/>
              <a:gd name="connsiteX54" fmla="*/ 5553632 w 6191980"/>
              <a:gd name="connsiteY54" fmla="*/ 1515138 h 6184462"/>
              <a:gd name="connsiteX55" fmla="*/ 5591181 w 6191980"/>
              <a:gd name="connsiteY55" fmla="*/ 1558320 h 6184462"/>
              <a:gd name="connsiteX56" fmla="*/ 5634364 w 6191980"/>
              <a:gd name="connsiteY56" fmla="*/ 1595869 h 6184462"/>
              <a:gd name="connsiteX57" fmla="*/ 5679425 w 6191980"/>
              <a:gd name="connsiteY57" fmla="*/ 1631541 h 6184462"/>
              <a:gd name="connsiteX58" fmla="*/ 5728238 w 6191980"/>
              <a:gd name="connsiteY58" fmla="*/ 1667213 h 6184462"/>
              <a:gd name="connsiteX59" fmla="*/ 5775175 w 6191980"/>
              <a:gd name="connsiteY59" fmla="*/ 1702885 h 6184462"/>
              <a:gd name="connsiteX60" fmla="*/ 5820236 w 6191980"/>
              <a:gd name="connsiteY60" fmla="*/ 1738560 h 6184462"/>
              <a:gd name="connsiteX61" fmla="*/ 5863416 w 6191980"/>
              <a:gd name="connsiteY61" fmla="*/ 1777986 h 6184462"/>
              <a:gd name="connsiteX62" fmla="*/ 5900968 w 6191980"/>
              <a:gd name="connsiteY62" fmla="*/ 1817414 h 6184462"/>
              <a:gd name="connsiteX63" fmla="*/ 5932886 w 6191980"/>
              <a:gd name="connsiteY63" fmla="*/ 1862474 h 6184462"/>
              <a:gd name="connsiteX64" fmla="*/ 5957294 w 6191980"/>
              <a:gd name="connsiteY64" fmla="*/ 1909410 h 6184462"/>
              <a:gd name="connsiteX65" fmla="*/ 5974191 w 6191980"/>
              <a:gd name="connsiteY65" fmla="*/ 1965736 h 6184462"/>
              <a:gd name="connsiteX66" fmla="*/ 5981700 w 6191980"/>
              <a:gd name="connsiteY66" fmla="*/ 2023938 h 6184462"/>
              <a:gd name="connsiteX67" fmla="*/ 5983578 w 6191980"/>
              <a:gd name="connsiteY67" fmla="*/ 2084018 h 6184462"/>
              <a:gd name="connsiteX68" fmla="*/ 5977945 w 6191980"/>
              <a:gd name="connsiteY68" fmla="*/ 2147852 h 6184462"/>
              <a:gd name="connsiteX69" fmla="*/ 5970435 w 6191980"/>
              <a:gd name="connsiteY69" fmla="*/ 2211686 h 6184462"/>
              <a:gd name="connsiteX70" fmla="*/ 5961048 w 6191980"/>
              <a:gd name="connsiteY70" fmla="*/ 2275522 h 6184462"/>
              <a:gd name="connsiteX71" fmla="*/ 5953538 w 6191980"/>
              <a:gd name="connsiteY71" fmla="*/ 2339356 h 6184462"/>
              <a:gd name="connsiteX72" fmla="*/ 5949784 w 6191980"/>
              <a:gd name="connsiteY72" fmla="*/ 2403192 h 6184462"/>
              <a:gd name="connsiteX73" fmla="*/ 5949784 w 6191980"/>
              <a:gd name="connsiteY73" fmla="*/ 2465149 h 6184462"/>
              <a:gd name="connsiteX74" fmla="*/ 5957294 w 6191980"/>
              <a:gd name="connsiteY74" fmla="*/ 2523350 h 6184462"/>
              <a:gd name="connsiteX75" fmla="*/ 5972312 w 6191980"/>
              <a:gd name="connsiteY75" fmla="*/ 2581552 h 6184462"/>
              <a:gd name="connsiteX76" fmla="*/ 5994843 w 6191980"/>
              <a:gd name="connsiteY76" fmla="*/ 2636001 h 6184462"/>
              <a:gd name="connsiteX77" fmla="*/ 6024884 w 6191980"/>
              <a:gd name="connsiteY77" fmla="*/ 2692325 h 6184462"/>
              <a:gd name="connsiteX78" fmla="*/ 6054922 w 6191980"/>
              <a:gd name="connsiteY78" fmla="*/ 2748651 h 6184462"/>
              <a:gd name="connsiteX79" fmla="*/ 6088718 w 6191980"/>
              <a:gd name="connsiteY79" fmla="*/ 2804974 h 6184462"/>
              <a:gd name="connsiteX80" fmla="*/ 6120634 w 6191980"/>
              <a:gd name="connsiteY80" fmla="*/ 2859423 h 6184462"/>
              <a:gd name="connsiteX81" fmla="*/ 6148798 w 6191980"/>
              <a:gd name="connsiteY81" fmla="*/ 2917624 h 6184462"/>
              <a:gd name="connsiteX82" fmla="*/ 6171326 w 6191980"/>
              <a:gd name="connsiteY82" fmla="*/ 2973950 h 6184462"/>
              <a:gd name="connsiteX83" fmla="*/ 6186347 w 6191980"/>
              <a:gd name="connsiteY83" fmla="*/ 3032152 h 6184462"/>
              <a:gd name="connsiteX84" fmla="*/ 6191980 w 6191980"/>
              <a:gd name="connsiteY84" fmla="*/ 3092230 h 6184462"/>
              <a:gd name="connsiteX85" fmla="*/ 6186347 w 6191980"/>
              <a:gd name="connsiteY85" fmla="*/ 3152310 h 6184462"/>
              <a:gd name="connsiteX86" fmla="*/ 6171326 w 6191980"/>
              <a:gd name="connsiteY86" fmla="*/ 3210513 h 6184462"/>
              <a:gd name="connsiteX87" fmla="*/ 6148798 w 6191980"/>
              <a:gd name="connsiteY87" fmla="*/ 3266839 h 6184462"/>
              <a:gd name="connsiteX88" fmla="*/ 6120634 w 6191980"/>
              <a:gd name="connsiteY88" fmla="*/ 3325039 h 6184462"/>
              <a:gd name="connsiteX89" fmla="*/ 6088718 w 6191980"/>
              <a:gd name="connsiteY89" fmla="*/ 3379488 h 6184462"/>
              <a:gd name="connsiteX90" fmla="*/ 6054922 w 6191980"/>
              <a:gd name="connsiteY90" fmla="*/ 3435814 h 6184462"/>
              <a:gd name="connsiteX91" fmla="*/ 6024884 w 6191980"/>
              <a:gd name="connsiteY91" fmla="*/ 3492137 h 6184462"/>
              <a:gd name="connsiteX92" fmla="*/ 5994843 w 6191980"/>
              <a:gd name="connsiteY92" fmla="*/ 3548461 h 6184462"/>
              <a:gd name="connsiteX93" fmla="*/ 5972312 w 6191980"/>
              <a:gd name="connsiteY93" fmla="*/ 3602910 h 6184462"/>
              <a:gd name="connsiteX94" fmla="*/ 5957294 w 6191980"/>
              <a:gd name="connsiteY94" fmla="*/ 3661113 h 6184462"/>
              <a:gd name="connsiteX95" fmla="*/ 5949784 w 6191980"/>
              <a:gd name="connsiteY95" fmla="*/ 3719313 h 6184462"/>
              <a:gd name="connsiteX96" fmla="*/ 5949784 w 6191980"/>
              <a:gd name="connsiteY96" fmla="*/ 3781272 h 6184462"/>
              <a:gd name="connsiteX97" fmla="*/ 5953538 w 6191980"/>
              <a:gd name="connsiteY97" fmla="*/ 3845106 h 6184462"/>
              <a:gd name="connsiteX98" fmla="*/ 5961048 w 6191980"/>
              <a:gd name="connsiteY98" fmla="*/ 3908940 h 6184462"/>
              <a:gd name="connsiteX99" fmla="*/ 5970435 w 6191980"/>
              <a:gd name="connsiteY99" fmla="*/ 3972776 h 6184462"/>
              <a:gd name="connsiteX100" fmla="*/ 5977945 w 6191980"/>
              <a:gd name="connsiteY100" fmla="*/ 4036610 h 6184462"/>
              <a:gd name="connsiteX101" fmla="*/ 5983578 w 6191980"/>
              <a:gd name="connsiteY101" fmla="*/ 4100444 h 6184462"/>
              <a:gd name="connsiteX102" fmla="*/ 5981700 w 6191980"/>
              <a:gd name="connsiteY102" fmla="*/ 4160526 h 6184462"/>
              <a:gd name="connsiteX103" fmla="*/ 5974191 w 6191980"/>
              <a:gd name="connsiteY103" fmla="*/ 4218729 h 6184462"/>
              <a:gd name="connsiteX104" fmla="*/ 5957294 w 6191980"/>
              <a:gd name="connsiteY104" fmla="*/ 4275053 h 6184462"/>
              <a:gd name="connsiteX105" fmla="*/ 5932886 w 6191980"/>
              <a:gd name="connsiteY105" fmla="*/ 4321989 h 6184462"/>
              <a:gd name="connsiteX106" fmla="*/ 5900968 w 6191980"/>
              <a:gd name="connsiteY106" fmla="*/ 4367050 h 6184462"/>
              <a:gd name="connsiteX107" fmla="*/ 5863416 w 6191980"/>
              <a:gd name="connsiteY107" fmla="*/ 4406477 h 6184462"/>
              <a:gd name="connsiteX108" fmla="*/ 5820236 w 6191980"/>
              <a:gd name="connsiteY108" fmla="*/ 4445903 h 6184462"/>
              <a:gd name="connsiteX109" fmla="*/ 5775175 w 6191980"/>
              <a:gd name="connsiteY109" fmla="*/ 4481577 h 6184462"/>
              <a:gd name="connsiteX110" fmla="*/ 5728238 w 6191980"/>
              <a:gd name="connsiteY110" fmla="*/ 4517249 h 6184462"/>
              <a:gd name="connsiteX111" fmla="*/ 5679425 w 6191980"/>
              <a:gd name="connsiteY111" fmla="*/ 4552921 h 6184462"/>
              <a:gd name="connsiteX112" fmla="*/ 5634364 w 6191980"/>
              <a:gd name="connsiteY112" fmla="*/ 4588593 h 6184462"/>
              <a:gd name="connsiteX113" fmla="*/ 5591181 w 6191980"/>
              <a:gd name="connsiteY113" fmla="*/ 4626142 h 6184462"/>
              <a:gd name="connsiteX114" fmla="*/ 5553632 w 6191980"/>
              <a:gd name="connsiteY114" fmla="*/ 4669325 h 6184462"/>
              <a:gd name="connsiteX115" fmla="*/ 5519836 w 6191980"/>
              <a:gd name="connsiteY115" fmla="*/ 4710630 h 6184462"/>
              <a:gd name="connsiteX116" fmla="*/ 5493550 w 6191980"/>
              <a:gd name="connsiteY116" fmla="*/ 4757566 h 6184462"/>
              <a:gd name="connsiteX117" fmla="*/ 5471021 w 6191980"/>
              <a:gd name="connsiteY117" fmla="*/ 4808259 h 6184462"/>
              <a:gd name="connsiteX118" fmla="*/ 5452246 w 6191980"/>
              <a:gd name="connsiteY118" fmla="*/ 4862708 h 6184462"/>
              <a:gd name="connsiteX119" fmla="*/ 5435349 w 6191980"/>
              <a:gd name="connsiteY119" fmla="*/ 4919033 h 6184462"/>
              <a:gd name="connsiteX120" fmla="*/ 5420328 w 6191980"/>
              <a:gd name="connsiteY120" fmla="*/ 4975357 h 6184462"/>
              <a:gd name="connsiteX121" fmla="*/ 5405308 w 6191980"/>
              <a:gd name="connsiteY121" fmla="*/ 5033560 h 6184462"/>
              <a:gd name="connsiteX122" fmla="*/ 5388410 w 6191980"/>
              <a:gd name="connsiteY122" fmla="*/ 5088007 h 6184462"/>
              <a:gd name="connsiteX123" fmla="*/ 5369636 w 6191980"/>
              <a:gd name="connsiteY123" fmla="*/ 5142453 h 6184462"/>
              <a:gd name="connsiteX124" fmla="*/ 5347108 w 6191980"/>
              <a:gd name="connsiteY124" fmla="*/ 5193146 h 6184462"/>
              <a:gd name="connsiteX125" fmla="*/ 5318944 w 6191980"/>
              <a:gd name="connsiteY125" fmla="*/ 5238207 h 6184462"/>
              <a:gd name="connsiteX126" fmla="*/ 5285151 w 6191980"/>
              <a:gd name="connsiteY126" fmla="*/ 5279510 h 6184462"/>
              <a:gd name="connsiteX127" fmla="*/ 5243845 w 6191980"/>
              <a:gd name="connsiteY127" fmla="*/ 5313305 h 6184462"/>
              <a:gd name="connsiteX128" fmla="*/ 5198784 w 6191980"/>
              <a:gd name="connsiteY128" fmla="*/ 5341467 h 6184462"/>
              <a:gd name="connsiteX129" fmla="*/ 5148091 w 6191980"/>
              <a:gd name="connsiteY129" fmla="*/ 5363998 h 6184462"/>
              <a:gd name="connsiteX130" fmla="*/ 5093644 w 6191980"/>
              <a:gd name="connsiteY130" fmla="*/ 5382773 h 6184462"/>
              <a:gd name="connsiteX131" fmla="*/ 5039198 w 6191980"/>
              <a:gd name="connsiteY131" fmla="*/ 5399670 h 6184462"/>
              <a:gd name="connsiteX132" fmla="*/ 4980995 w 6191980"/>
              <a:gd name="connsiteY132" fmla="*/ 5414691 h 6184462"/>
              <a:gd name="connsiteX133" fmla="*/ 4924669 w 6191980"/>
              <a:gd name="connsiteY133" fmla="*/ 5429711 h 6184462"/>
              <a:gd name="connsiteX134" fmla="*/ 4868345 w 6191980"/>
              <a:gd name="connsiteY134" fmla="*/ 5446609 h 6184462"/>
              <a:gd name="connsiteX135" fmla="*/ 4813899 w 6191980"/>
              <a:gd name="connsiteY135" fmla="*/ 5465383 h 6184462"/>
              <a:gd name="connsiteX136" fmla="*/ 4763206 w 6191980"/>
              <a:gd name="connsiteY136" fmla="*/ 5487914 h 6184462"/>
              <a:gd name="connsiteX137" fmla="*/ 4716270 w 6191980"/>
              <a:gd name="connsiteY137" fmla="*/ 5514197 h 6184462"/>
              <a:gd name="connsiteX138" fmla="*/ 4674964 w 6191980"/>
              <a:gd name="connsiteY138" fmla="*/ 5547992 h 6184462"/>
              <a:gd name="connsiteX139" fmla="*/ 4631782 w 6191980"/>
              <a:gd name="connsiteY139" fmla="*/ 5585543 h 6184462"/>
              <a:gd name="connsiteX140" fmla="*/ 4594231 w 6191980"/>
              <a:gd name="connsiteY140" fmla="*/ 5628725 h 6184462"/>
              <a:gd name="connsiteX141" fmla="*/ 4558559 w 6191980"/>
              <a:gd name="connsiteY141" fmla="*/ 5673785 h 6184462"/>
              <a:gd name="connsiteX142" fmla="*/ 4522886 w 6191980"/>
              <a:gd name="connsiteY142" fmla="*/ 5720721 h 6184462"/>
              <a:gd name="connsiteX143" fmla="*/ 4487214 w 6191980"/>
              <a:gd name="connsiteY143" fmla="*/ 5767659 h 6184462"/>
              <a:gd name="connsiteX144" fmla="*/ 4451542 w 6191980"/>
              <a:gd name="connsiteY144" fmla="*/ 5812719 h 6184462"/>
              <a:gd name="connsiteX145" fmla="*/ 4412114 w 6191980"/>
              <a:gd name="connsiteY145" fmla="*/ 5855901 h 6184462"/>
              <a:gd name="connsiteX146" fmla="*/ 4372686 w 6191980"/>
              <a:gd name="connsiteY146" fmla="*/ 5893450 h 6184462"/>
              <a:gd name="connsiteX147" fmla="*/ 4327628 w 6191980"/>
              <a:gd name="connsiteY147" fmla="*/ 5925368 h 6184462"/>
              <a:gd name="connsiteX148" fmla="*/ 4280690 w 6191980"/>
              <a:gd name="connsiteY148" fmla="*/ 5949776 h 6184462"/>
              <a:gd name="connsiteX149" fmla="*/ 4224364 w 6191980"/>
              <a:gd name="connsiteY149" fmla="*/ 5966674 h 6184462"/>
              <a:gd name="connsiteX150" fmla="*/ 4166161 w 6191980"/>
              <a:gd name="connsiteY150" fmla="*/ 5974184 h 6184462"/>
              <a:gd name="connsiteX151" fmla="*/ 4106083 w 6191980"/>
              <a:gd name="connsiteY151" fmla="*/ 5976061 h 6184462"/>
              <a:gd name="connsiteX152" fmla="*/ 4042247 w 6191980"/>
              <a:gd name="connsiteY152" fmla="*/ 5970428 h 6184462"/>
              <a:gd name="connsiteX153" fmla="*/ 3978413 w 6191980"/>
              <a:gd name="connsiteY153" fmla="*/ 5962919 h 6184462"/>
              <a:gd name="connsiteX154" fmla="*/ 3914577 w 6191980"/>
              <a:gd name="connsiteY154" fmla="*/ 5953530 h 6184462"/>
              <a:gd name="connsiteX155" fmla="*/ 3850743 w 6191980"/>
              <a:gd name="connsiteY155" fmla="*/ 5946022 h 6184462"/>
              <a:gd name="connsiteX156" fmla="*/ 3786907 w 6191980"/>
              <a:gd name="connsiteY156" fmla="*/ 5942266 h 6184462"/>
              <a:gd name="connsiteX157" fmla="*/ 3724950 w 6191980"/>
              <a:gd name="connsiteY157" fmla="*/ 5942266 h 6184462"/>
              <a:gd name="connsiteX158" fmla="*/ 3666749 w 6191980"/>
              <a:gd name="connsiteY158" fmla="*/ 5949776 h 6184462"/>
              <a:gd name="connsiteX159" fmla="*/ 3606669 w 6191980"/>
              <a:gd name="connsiteY159" fmla="*/ 5964797 h 6184462"/>
              <a:gd name="connsiteX160" fmla="*/ 3552221 w 6191980"/>
              <a:gd name="connsiteY160" fmla="*/ 5987325 h 6184462"/>
              <a:gd name="connsiteX161" fmla="*/ 3495897 w 6191980"/>
              <a:gd name="connsiteY161" fmla="*/ 6017366 h 6184462"/>
              <a:gd name="connsiteX162" fmla="*/ 3439573 w 6191980"/>
              <a:gd name="connsiteY162" fmla="*/ 6047407 h 6184462"/>
              <a:gd name="connsiteX163" fmla="*/ 3383247 w 6191980"/>
              <a:gd name="connsiteY163" fmla="*/ 6081200 h 6184462"/>
              <a:gd name="connsiteX164" fmla="*/ 3328798 w 6191980"/>
              <a:gd name="connsiteY164" fmla="*/ 6113118 h 6184462"/>
              <a:gd name="connsiteX165" fmla="*/ 3270598 w 6191980"/>
              <a:gd name="connsiteY165" fmla="*/ 6141280 h 6184462"/>
              <a:gd name="connsiteX166" fmla="*/ 3214272 w 6191980"/>
              <a:gd name="connsiteY166" fmla="*/ 6163811 h 6184462"/>
              <a:gd name="connsiteX167" fmla="*/ 3156069 w 6191980"/>
              <a:gd name="connsiteY167" fmla="*/ 6178831 h 6184462"/>
              <a:gd name="connsiteX168" fmla="*/ 3095991 w 6191980"/>
              <a:gd name="connsiteY168" fmla="*/ 6184462 h 6184462"/>
              <a:gd name="connsiteX169" fmla="*/ 3035911 w 6191980"/>
              <a:gd name="connsiteY169" fmla="*/ 6178831 h 6184462"/>
              <a:gd name="connsiteX170" fmla="*/ 2977708 w 6191980"/>
              <a:gd name="connsiteY170" fmla="*/ 6163811 h 6184462"/>
              <a:gd name="connsiteX171" fmla="*/ 2921385 w 6191980"/>
              <a:gd name="connsiteY171" fmla="*/ 6141280 h 6184462"/>
              <a:gd name="connsiteX172" fmla="*/ 2863182 w 6191980"/>
              <a:gd name="connsiteY172" fmla="*/ 6113118 h 6184462"/>
              <a:gd name="connsiteX173" fmla="*/ 2808733 w 6191980"/>
              <a:gd name="connsiteY173" fmla="*/ 6081200 h 6184462"/>
              <a:gd name="connsiteX174" fmla="*/ 2752409 w 6191980"/>
              <a:gd name="connsiteY174" fmla="*/ 6047407 h 6184462"/>
              <a:gd name="connsiteX175" fmla="*/ 2696083 w 6191980"/>
              <a:gd name="connsiteY175" fmla="*/ 6017366 h 6184462"/>
              <a:gd name="connsiteX176" fmla="*/ 2639760 w 6191980"/>
              <a:gd name="connsiteY176" fmla="*/ 5987325 h 6184462"/>
              <a:gd name="connsiteX177" fmla="*/ 2583436 w 6191980"/>
              <a:gd name="connsiteY177" fmla="*/ 5964797 h 6184462"/>
              <a:gd name="connsiteX178" fmla="*/ 2525233 w 6191980"/>
              <a:gd name="connsiteY178" fmla="*/ 5949776 h 6184462"/>
              <a:gd name="connsiteX179" fmla="*/ 2467030 w 6191980"/>
              <a:gd name="connsiteY179" fmla="*/ 5942266 h 6184462"/>
              <a:gd name="connsiteX180" fmla="*/ 2405071 w 6191980"/>
              <a:gd name="connsiteY180" fmla="*/ 5942266 h 6184462"/>
              <a:gd name="connsiteX181" fmla="*/ 2341237 w 6191980"/>
              <a:gd name="connsiteY181" fmla="*/ 5946022 h 6184462"/>
              <a:gd name="connsiteX182" fmla="*/ 2277403 w 6191980"/>
              <a:gd name="connsiteY182" fmla="*/ 5953530 h 6184462"/>
              <a:gd name="connsiteX183" fmla="*/ 2213567 w 6191980"/>
              <a:gd name="connsiteY183" fmla="*/ 5962919 h 6184462"/>
              <a:gd name="connsiteX184" fmla="*/ 2149731 w 6191980"/>
              <a:gd name="connsiteY184" fmla="*/ 5970428 h 6184462"/>
              <a:gd name="connsiteX185" fmla="*/ 2085897 w 6191980"/>
              <a:gd name="connsiteY185" fmla="*/ 5976061 h 6184462"/>
              <a:gd name="connsiteX186" fmla="*/ 2025819 w 6191980"/>
              <a:gd name="connsiteY186" fmla="*/ 5974184 h 6184462"/>
              <a:gd name="connsiteX187" fmla="*/ 1967617 w 6191980"/>
              <a:gd name="connsiteY187" fmla="*/ 5966674 h 6184462"/>
              <a:gd name="connsiteX188" fmla="*/ 1911291 w 6191980"/>
              <a:gd name="connsiteY188" fmla="*/ 5949776 h 6184462"/>
              <a:gd name="connsiteX189" fmla="*/ 1864354 w 6191980"/>
              <a:gd name="connsiteY189" fmla="*/ 5925368 h 6184462"/>
              <a:gd name="connsiteX190" fmla="*/ 1819293 w 6191980"/>
              <a:gd name="connsiteY190" fmla="*/ 5893450 h 6184462"/>
              <a:gd name="connsiteX191" fmla="*/ 1779867 w 6191980"/>
              <a:gd name="connsiteY191" fmla="*/ 5855901 h 6184462"/>
              <a:gd name="connsiteX192" fmla="*/ 1740438 w 6191980"/>
              <a:gd name="connsiteY192" fmla="*/ 5812719 h 6184462"/>
              <a:gd name="connsiteX193" fmla="*/ 1704766 w 6191980"/>
              <a:gd name="connsiteY193" fmla="*/ 5767659 h 6184462"/>
              <a:gd name="connsiteX194" fmla="*/ 1669094 w 6191980"/>
              <a:gd name="connsiteY194" fmla="*/ 5720721 h 6184462"/>
              <a:gd name="connsiteX195" fmla="*/ 1633422 w 6191980"/>
              <a:gd name="connsiteY195" fmla="*/ 5673785 h 6184462"/>
              <a:gd name="connsiteX196" fmla="*/ 1597750 w 6191980"/>
              <a:gd name="connsiteY196" fmla="*/ 5628725 h 6184462"/>
              <a:gd name="connsiteX197" fmla="*/ 1560199 w 6191980"/>
              <a:gd name="connsiteY197" fmla="*/ 5585543 h 6184462"/>
              <a:gd name="connsiteX198" fmla="*/ 1517016 w 6191980"/>
              <a:gd name="connsiteY198" fmla="*/ 5547992 h 6184462"/>
              <a:gd name="connsiteX199" fmla="*/ 1475711 w 6191980"/>
              <a:gd name="connsiteY199" fmla="*/ 5514197 h 6184462"/>
              <a:gd name="connsiteX200" fmla="*/ 1428774 w 6191980"/>
              <a:gd name="connsiteY200" fmla="*/ 5487914 h 6184462"/>
              <a:gd name="connsiteX201" fmla="*/ 1378082 w 6191980"/>
              <a:gd name="connsiteY201" fmla="*/ 5465383 h 6184462"/>
              <a:gd name="connsiteX202" fmla="*/ 1323635 w 6191980"/>
              <a:gd name="connsiteY202" fmla="*/ 5446609 h 6184462"/>
              <a:gd name="connsiteX203" fmla="*/ 1267309 w 6191980"/>
              <a:gd name="connsiteY203" fmla="*/ 5429711 h 6184462"/>
              <a:gd name="connsiteX204" fmla="*/ 1210986 w 6191980"/>
              <a:gd name="connsiteY204" fmla="*/ 5414691 h 6184462"/>
              <a:gd name="connsiteX205" fmla="*/ 1152783 w 6191980"/>
              <a:gd name="connsiteY205" fmla="*/ 5399670 h 6184462"/>
              <a:gd name="connsiteX206" fmla="*/ 1098336 w 6191980"/>
              <a:gd name="connsiteY206" fmla="*/ 5382773 h 6184462"/>
              <a:gd name="connsiteX207" fmla="*/ 1043887 w 6191980"/>
              <a:gd name="connsiteY207" fmla="*/ 5363998 h 6184462"/>
              <a:gd name="connsiteX208" fmla="*/ 993197 w 6191980"/>
              <a:gd name="connsiteY208" fmla="*/ 5341467 h 6184462"/>
              <a:gd name="connsiteX209" fmla="*/ 948135 w 6191980"/>
              <a:gd name="connsiteY209" fmla="*/ 5313305 h 6184462"/>
              <a:gd name="connsiteX210" fmla="*/ 906830 w 6191980"/>
              <a:gd name="connsiteY210" fmla="*/ 5279510 h 6184462"/>
              <a:gd name="connsiteX211" fmla="*/ 873037 w 6191980"/>
              <a:gd name="connsiteY211" fmla="*/ 5238207 h 6184462"/>
              <a:gd name="connsiteX212" fmla="*/ 844875 w 6191980"/>
              <a:gd name="connsiteY212" fmla="*/ 5193146 h 6184462"/>
              <a:gd name="connsiteX213" fmla="*/ 822344 w 6191980"/>
              <a:gd name="connsiteY213" fmla="*/ 5142453 h 6184462"/>
              <a:gd name="connsiteX214" fmla="*/ 803570 w 6191980"/>
              <a:gd name="connsiteY214" fmla="*/ 5088007 h 6184462"/>
              <a:gd name="connsiteX215" fmla="*/ 786672 w 6191980"/>
              <a:gd name="connsiteY215" fmla="*/ 5033560 h 6184462"/>
              <a:gd name="connsiteX216" fmla="*/ 771652 w 6191980"/>
              <a:gd name="connsiteY216" fmla="*/ 4975357 h 6184462"/>
              <a:gd name="connsiteX217" fmla="*/ 756631 w 6191980"/>
              <a:gd name="connsiteY217" fmla="*/ 4919033 h 6184462"/>
              <a:gd name="connsiteX218" fmla="*/ 739734 w 6191980"/>
              <a:gd name="connsiteY218" fmla="*/ 4862708 h 6184462"/>
              <a:gd name="connsiteX219" fmla="*/ 720959 w 6191980"/>
              <a:gd name="connsiteY219" fmla="*/ 4808259 h 6184462"/>
              <a:gd name="connsiteX220" fmla="*/ 698428 w 6191980"/>
              <a:gd name="connsiteY220" fmla="*/ 4757566 h 6184462"/>
              <a:gd name="connsiteX221" fmla="*/ 672143 w 6191980"/>
              <a:gd name="connsiteY221" fmla="*/ 4710630 h 6184462"/>
              <a:gd name="connsiteX222" fmla="*/ 638351 w 6191980"/>
              <a:gd name="connsiteY222" fmla="*/ 4669325 h 6184462"/>
              <a:gd name="connsiteX223" fmla="*/ 600799 w 6191980"/>
              <a:gd name="connsiteY223" fmla="*/ 4626142 h 6184462"/>
              <a:gd name="connsiteX224" fmla="*/ 557617 w 6191980"/>
              <a:gd name="connsiteY224" fmla="*/ 4588593 h 6184462"/>
              <a:gd name="connsiteX225" fmla="*/ 510678 w 6191980"/>
              <a:gd name="connsiteY225" fmla="*/ 4552921 h 6184462"/>
              <a:gd name="connsiteX226" fmla="*/ 463742 w 6191980"/>
              <a:gd name="connsiteY226" fmla="*/ 4517249 h 6184462"/>
              <a:gd name="connsiteX227" fmla="*/ 416805 w 6191980"/>
              <a:gd name="connsiteY227" fmla="*/ 4481577 h 6184462"/>
              <a:gd name="connsiteX228" fmla="*/ 371744 w 6191980"/>
              <a:gd name="connsiteY228" fmla="*/ 4445903 h 6184462"/>
              <a:gd name="connsiteX229" fmla="*/ 328562 w 6191980"/>
              <a:gd name="connsiteY229" fmla="*/ 4406477 h 6184462"/>
              <a:gd name="connsiteX230" fmla="*/ 291012 w 6191980"/>
              <a:gd name="connsiteY230" fmla="*/ 4367050 h 6184462"/>
              <a:gd name="connsiteX231" fmla="*/ 259096 w 6191980"/>
              <a:gd name="connsiteY231" fmla="*/ 4321989 h 6184462"/>
              <a:gd name="connsiteX232" fmla="*/ 234689 w 6191980"/>
              <a:gd name="connsiteY232" fmla="*/ 4275053 h 6184462"/>
              <a:gd name="connsiteX233" fmla="*/ 217791 w 6191980"/>
              <a:gd name="connsiteY233" fmla="*/ 4218729 h 6184462"/>
              <a:gd name="connsiteX234" fmla="*/ 210281 w 6191980"/>
              <a:gd name="connsiteY234" fmla="*/ 4160526 h 6184462"/>
              <a:gd name="connsiteX235" fmla="*/ 208402 w 6191980"/>
              <a:gd name="connsiteY235" fmla="*/ 4100444 h 6184462"/>
              <a:gd name="connsiteX236" fmla="*/ 214035 w 6191980"/>
              <a:gd name="connsiteY236" fmla="*/ 4036610 h 6184462"/>
              <a:gd name="connsiteX237" fmla="*/ 221545 w 6191980"/>
              <a:gd name="connsiteY237" fmla="*/ 3972776 h 6184462"/>
              <a:gd name="connsiteX238" fmla="*/ 230932 w 6191980"/>
              <a:gd name="connsiteY238" fmla="*/ 3908940 h 6184462"/>
              <a:gd name="connsiteX239" fmla="*/ 238443 w 6191980"/>
              <a:gd name="connsiteY239" fmla="*/ 3845106 h 6184462"/>
              <a:gd name="connsiteX240" fmla="*/ 242199 w 6191980"/>
              <a:gd name="connsiteY240" fmla="*/ 3781272 h 6184462"/>
              <a:gd name="connsiteX241" fmla="*/ 242199 w 6191980"/>
              <a:gd name="connsiteY241" fmla="*/ 3719313 h 6184462"/>
              <a:gd name="connsiteX242" fmla="*/ 234689 w 6191980"/>
              <a:gd name="connsiteY242" fmla="*/ 3661113 h 6184462"/>
              <a:gd name="connsiteX243" fmla="*/ 219668 w 6191980"/>
              <a:gd name="connsiteY243" fmla="*/ 3602910 h 6184462"/>
              <a:gd name="connsiteX244" fmla="*/ 197138 w 6191980"/>
              <a:gd name="connsiteY244" fmla="*/ 3548461 h 6184462"/>
              <a:gd name="connsiteX245" fmla="*/ 168976 w 6191980"/>
              <a:gd name="connsiteY245" fmla="*/ 3492137 h 6184462"/>
              <a:gd name="connsiteX246" fmla="*/ 137057 w 6191980"/>
              <a:gd name="connsiteY246" fmla="*/ 3435814 h 6184462"/>
              <a:gd name="connsiteX247" fmla="*/ 103264 w 6191980"/>
              <a:gd name="connsiteY247" fmla="*/ 3379488 h 6184462"/>
              <a:gd name="connsiteX248" fmla="*/ 71346 w 6191980"/>
              <a:gd name="connsiteY248" fmla="*/ 3325039 h 6184462"/>
              <a:gd name="connsiteX249" fmla="*/ 43182 w 6191980"/>
              <a:gd name="connsiteY249" fmla="*/ 3266839 h 6184462"/>
              <a:gd name="connsiteX250" fmla="*/ 20654 w 6191980"/>
              <a:gd name="connsiteY250" fmla="*/ 3210513 h 6184462"/>
              <a:gd name="connsiteX251" fmla="*/ 5634 w 6191980"/>
              <a:gd name="connsiteY251" fmla="*/ 3152310 h 6184462"/>
              <a:gd name="connsiteX252" fmla="*/ 0 w 6191980"/>
              <a:gd name="connsiteY252" fmla="*/ 3092230 h 6184462"/>
              <a:gd name="connsiteX253" fmla="*/ 5634 w 6191980"/>
              <a:gd name="connsiteY253" fmla="*/ 3032152 h 6184462"/>
              <a:gd name="connsiteX254" fmla="*/ 20654 w 6191980"/>
              <a:gd name="connsiteY254" fmla="*/ 2973950 h 6184462"/>
              <a:gd name="connsiteX255" fmla="*/ 43182 w 6191980"/>
              <a:gd name="connsiteY255" fmla="*/ 2917624 h 6184462"/>
              <a:gd name="connsiteX256" fmla="*/ 71346 w 6191980"/>
              <a:gd name="connsiteY256" fmla="*/ 2859423 h 6184462"/>
              <a:gd name="connsiteX257" fmla="*/ 103264 w 6191980"/>
              <a:gd name="connsiteY257" fmla="*/ 2804974 h 6184462"/>
              <a:gd name="connsiteX258" fmla="*/ 137057 w 6191980"/>
              <a:gd name="connsiteY258" fmla="*/ 2748651 h 6184462"/>
              <a:gd name="connsiteX259" fmla="*/ 168976 w 6191980"/>
              <a:gd name="connsiteY259" fmla="*/ 2692325 h 6184462"/>
              <a:gd name="connsiteX260" fmla="*/ 197138 w 6191980"/>
              <a:gd name="connsiteY260" fmla="*/ 2636001 h 6184462"/>
              <a:gd name="connsiteX261" fmla="*/ 219668 w 6191980"/>
              <a:gd name="connsiteY261" fmla="*/ 2581552 h 6184462"/>
              <a:gd name="connsiteX262" fmla="*/ 234689 w 6191980"/>
              <a:gd name="connsiteY262" fmla="*/ 2523350 h 6184462"/>
              <a:gd name="connsiteX263" fmla="*/ 242199 w 6191980"/>
              <a:gd name="connsiteY263" fmla="*/ 2465149 h 6184462"/>
              <a:gd name="connsiteX264" fmla="*/ 242199 w 6191980"/>
              <a:gd name="connsiteY264" fmla="*/ 2403192 h 6184462"/>
              <a:gd name="connsiteX265" fmla="*/ 238443 w 6191980"/>
              <a:gd name="connsiteY265" fmla="*/ 2339356 h 6184462"/>
              <a:gd name="connsiteX266" fmla="*/ 230932 w 6191980"/>
              <a:gd name="connsiteY266" fmla="*/ 2275522 h 6184462"/>
              <a:gd name="connsiteX267" fmla="*/ 221545 w 6191980"/>
              <a:gd name="connsiteY267" fmla="*/ 2211686 h 6184462"/>
              <a:gd name="connsiteX268" fmla="*/ 214035 w 6191980"/>
              <a:gd name="connsiteY268" fmla="*/ 2147852 h 6184462"/>
              <a:gd name="connsiteX269" fmla="*/ 208402 w 6191980"/>
              <a:gd name="connsiteY269" fmla="*/ 2084018 h 6184462"/>
              <a:gd name="connsiteX270" fmla="*/ 210281 w 6191980"/>
              <a:gd name="connsiteY270" fmla="*/ 2023938 h 6184462"/>
              <a:gd name="connsiteX271" fmla="*/ 217791 w 6191980"/>
              <a:gd name="connsiteY271" fmla="*/ 1965736 h 6184462"/>
              <a:gd name="connsiteX272" fmla="*/ 234689 w 6191980"/>
              <a:gd name="connsiteY272" fmla="*/ 1909410 h 6184462"/>
              <a:gd name="connsiteX273" fmla="*/ 259096 w 6191980"/>
              <a:gd name="connsiteY273" fmla="*/ 1862474 h 6184462"/>
              <a:gd name="connsiteX274" fmla="*/ 291012 w 6191980"/>
              <a:gd name="connsiteY274" fmla="*/ 1817414 h 6184462"/>
              <a:gd name="connsiteX275" fmla="*/ 328562 w 6191980"/>
              <a:gd name="connsiteY275" fmla="*/ 1777986 h 6184462"/>
              <a:gd name="connsiteX276" fmla="*/ 371744 w 6191980"/>
              <a:gd name="connsiteY276" fmla="*/ 1738560 h 6184462"/>
              <a:gd name="connsiteX277" fmla="*/ 416805 w 6191980"/>
              <a:gd name="connsiteY277" fmla="*/ 1702885 h 6184462"/>
              <a:gd name="connsiteX278" fmla="*/ 463742 w 6191980"/>
              <a:gd name="connsiteY278" fmla="*/ 1667213 h 6184462"/>
              <a:gd name="connsiteX279" fmla="*/ 510678 w 6191980"/>
              <a:gd name="connsiteY279" fmla="*/ 1631541 h 6184462"/>
              <a:gd name="connsiteX280" fmla="*/ 557617 w 6191980"/>
              <a:gd name="connsiteY280" fmla="*/ 1595869 h 6184462"/>
              <a:gd name="connsiteX281" fmla="*/ 600799 w 6191980"/>
              <a:gd name="connsiteY281" fmla="*/ 1558320 h 6184462"/>
              <a:gd name="connsiteX282" fmla="*/ 638351 w 6191980"/>
              <a:gd name="connsiteY282" fmla="*/ 1515138 h 6184462"/>
              <a:gd name="connsiteX283" fmla="*/ 672143 w 6191980"/>
              <a:gd name="connsiteY283" fmla="*/ 1473832 h 6184462"/>
              <a:gd name="connsiteX284" fmla="*/ 698428 w 6191980"/>
              <a:gd name="connsiteY284" fmla="*/ 1426896 h 6184462"/>
              <a:gd name="connsiteX285" fmla="*/ 720959 w 6191980"/>
              <a:gd name="connsiteY285" fmla="*/ 1376203 h 6184462"/>
              <a:gd name="connsiteX286" fmla="*/ 739734 w 6191980"/>
              <a:gd name="connsiteY286" fmla="*/ 1321755 h 6184462"/>
              <a:gd name="connsiteX287" fmla="*/ 756631 w 6191980"/>
              <a:gd name="connsiteY287" fmla="*/ 1265429 h 6184462"/>
              <a:gd name="connsiteX288" fmla="*/ 771652 w 6191980"/>
              <a:gd name="connsiteY288" fmla="*/ 1209105 h 6184462"/>
              <a:gd name="connsiteX289" fmla="*/ 786672 w 6191980"/>
              <a:gd name="connsiteY289" fmla="*/ 1150903 h 6184462"/>
              <a:gd name="connsiteX290" fmla="*/ 803570 w 6191980"/>
              <a:gd name="connsiteY290" fmla="*/ 1096456 h 6184462"/>
              <a:gd name="connsiteX291" fmla="*/ 822344 w 6191980"/>
              <a:gd name="connsiteY291" fmla="*/ 1042007 h 6184462"/>
              <a:gd name="connsiteX292" fmla="*/ 844875 w 6191980"/>
              <a:gd name="connsiteY292" fmla="*/ 991317 h 6184462"/>
              <a:gd name="connsiteX293" fmla="*/ 873037 w 6191980"/>
              <a:gd name="connsiteY293" fmla="*/ 946257 h 6184462"/>
              <a:gd name="connsiteX294" fmla="*/ 906830 w 6191980"/>
              <a:gd name="connsiteY294" fmla="*/ 904952 h 6184462"/>
              <a:gd name="connsiteX295" fmla="*/ 948135 w 6191980"/>
              <a:gd name="connsiteY295" fmla="*/ 871157 h 6184462"/>
              <a:gd name="connsiteX296" fmla="*/ 993197 w 6191980"/>
              <a:gd name="connsiteY296" fmla="*/ 842995 h 6184462"/>
              <a:gd name="connsiteX297" fmla="*/ 1043887 w 6191980"/>
              <a:gd name="connsiteY297" fmla="*/ 820464 h 6184462"/>
              <a:gd name="connsiteX298" fmla="*/ 1098336 w 6191980"/>
              <a:gd name="connsiteY298" fmla="*/ 801690 h 6184462"/>
              <a:gd name="connsiteX299" fmla="*/ 1152783 w 6191980"/>
              <a:gd name="connsiteY299" fmla="*/ 784792 h 6184462"/>
              <a:gd name="connsiteX300" fmla="*/ 1210986 w 6191980"/>
              <a:gd name="connsiteY300" fmla="*/ 769772 h 6184462"/>
              <a:gd name="connsiteX301" fmla="*/ 1267309 w 6191980"/>
              <a:gd name="connsiteY301" fmla="*/ 754751 h 6184462"/>
              <a:gd name="connsiteX302" fmla="*/ 1323635 w 6191980"/>
              <a:gd name="connsiteY302" fmla="*/ 737854 h 6184462"/>
              <a:gd name="connsiteX303" fmla="*/ 1378082 w 6191980"/>
              <a:gd name="connsiteY303" fmla="*/ 719079 h 6184462"/>
              <a:gd name="connsiteX304" fmla="*/ 1428774 w 6191980"/>
              <a:gd name="connsiteY304" fmla="*/ 696549 h 6184462"/>
              <a:gd name="connsiteX305" fmla="*/ 1475711 w 6191980"/>
              <a:gd name="connsiteY305" fmla="*/ 670266 h 6184462"/>
              <a:gd name="connsiteX306" fmla="*/ 1517016 w 6191980"/>
              <a:gd name="connsiteY306" fmla="*/ 636471 h 6184462"/>
              <a:gd name="connsiteX307" fmla="*/ 1560199 w 6191980"/>
              <a:gd name="connsiteY307" fmla="*/ 598919 h 6184462"/>
              <a:gd name="connsiteX308" fmla="*/ 1597750 w 6191980"/>
              <a:gd name="connsiteY308" fmla="*/ 555737 h 6184462"/>
              <a:gd name="connsiteX309" fmla="*/ 1633422 w 6191980"/>
              <a:gd name="connsiteY309" fmla="*/ 510678 h 6184462"/>
              <a:gd name="connsiteX310" fmla="*/ 1669094 w 6191980"/>
              <a:gd name="connsiteY310" fmla="*/ 463741 h 6184462"/>
              <a:gd name="connsiteX311" fmla="*/ 1704766 w 6191980"/>
              <a:gd name="connsiteY311" fmla="*/ 416803 h 6184462"/>
              <a:gd name="connsiteX312" fmla="*/ 1740438 w 6191980"/>
              <a:gd name="connsiteY312" fmla="*/ 371743 h 6184462"/>
              <a:gd name="connsiteX313" fmla="*/ 1779867 w 6191980"/>
              <a:gd name="connsiteY313" fmla="*/ 328561 h 6184462"/>
              <a:gd name="connsiteX314" fmla="*/ 1819293 w 6191980"/>
              <a:gd name="connsiteY314" fmla="*/ 291012 h 6184462"/>
              <a:gd name="connsiteX315" fmla="*/ 1864354 w 6191980"/>
              <a:gd name="connsiteY315" fmla="*/ 259094 h 6184462"/>
              <a:gd name="connsiteX316" fmla="*/ 1911291 w 6191980"/>
              <a:gd name="connsiteY316" fmla="*/ 234686 h 6184462"/>
              <a:gd name="connsiteX317" fmla="*/ 1967617 w 6191980"/>
              <a:gd name="connsiteY317" fmla="*/ 217789 h 6184462"/>
              <a:gd name="connsiteX318" fmla="*/ 2025819 w 6191980"/>
              <a:gd name="connsiteY318" fmla="*/ 210279 h 6184462"/>
              <a:gd name="connsiteX319" fmla="*/ 2085897 w 6191980"/>
              <a:gd name="connsiteY319" fmla="*/ 208401 h 6184462"/>
              <a:gd name="connsiteX320" fmla="*/ 2149731 w 6191980"/>
              <a:gd name="connsiteY320" fmla="*/ 214035 h 6184462"/>
              <a:gd name="connsiteX321" fmla="*/ 2213567 w 6191980"/>
              <a:gd name="connsiteY321" fmla="*/ 221545 h 6184462"/>
              <a:gd name="connsiteX322" fmla="*/ 2277403 w 6191980"/>
              <a:gd name="connsiteY322" fmla="*/ 230932 h 6184462"/>
              <a:gd name="connsiteX323" fmla="*/ 2341237 w 6191980"/>
              <a:gd name="connsiteY323" fmla="*/ 238443 h 6184462"/>
              <a:gd name="connsiteX324" fmla="*/ 2405071 w 6191980"/>
              <a:gd name="connsiteY324" fmla="*/ 242197 h 6184462"/>
              <a:gd name="connsiteX325" fmla="*/ 2467030 w 6191980"/>
              <a:gd name="connsiteY325" fmla="*/ 242197 h 6184462"/>
              <a:gd name="connsiteX326" fmla="*/ 2525233 w 6191980"/>
              <a:gd name="connsiteY326" fmla="*/ 234686 h 6184462"/>
              <a:gd name="connsiteX327" fmla="*/ 2583436 w 6191980"/>
              <a:gd name="connsiteY327" fmla="*/ 219666 h 6184462"/>
              <a:gd name="connsiteX328" fmla="*/ 2639760 w 6191980"/>
              <a:gd name="connsiteY328" fmla="*/ 197137 h 6184462"/>
              <a:gd name="connsiteX329" fmla="*/ 2696083 w 6191980"/>
              <a:gd name="connsiteY329" fmla="*/ 167096 h 6184462"/>
              <a:gd name="connsiteX330" fmla="*/ 2752409 w 6191980"/>
              <a:gd name="connsiteY330" fmla="*/ 137057 h 6184462"/>
              <a:gd name="connsiteX331" fmla="*/ 2808733 w 6191980"/>
              <a:gd name="connsiteY331" fmla="*/ 103262 h 6184462"/>
              <a:gd name="connsiteX332" fmla="*/ 2863182 w 6191980"/>
              <a:gd name="connsiteY332" fmla="*/ 71344 h 6184462"/>
              <a:gd name="connsiteX333" fmla="*/ 2921385 w 6191980"/>
              <a:gd name="connsiteY333" fmla="*/ 43182 h 6184462"/>
              <a:gd name="connsiteX334" fmla="*/ 2977708 w 6191980"/>
              <a:gd name="connsiteY334" fmla="*/ 20652 h 6184462"/>
              <a:gd name="connsiteX335" fmla="*/ 3035911 w 6191980"/>
              <a:gd name="connsiteY335" fmla="*/ 5631 h 6184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Lst>
            <a:rect l="l" t="t" r="r" b="b"/>
            <a:pathLst>
              <a:path w="6191980" h="6184462">
                <a:moveTo>
                  <a:pt x="3095991" y="0"/>
                </a:moveTo>
                <a:lnTo>
                  <a:pt x="3156069" y="5631"/>
                </a:lnTo>
                <a:lnTo>
                  <a:pt x="3214272" y="20652"/>
                </a:lnTo>
                <a:lnTo>
                  <a:pt x="3270598" y="43182"/>
                </a:lnTo>
                <a:lnTo>
                  <a:pt x="3328798" y="71344"/>
                </a:lnTo>
                <a:lnTo>
                  <a:pt x="3383247" y="103262"/>
                </a:lnTo>
                <a:lnTo>
                  <a:pt x="3439573" y="137057"/>
                </a:lnTo>
                <a:lnTo>
                  <a:pt x="3495897" y="167096"/>
                </a:lnTo>
                <a:lnTo>
                  <a:pt x="3552221" y="197137"/>
                </a:lnTo>
                <a:lnTo>
                  <a:pt x="3606669" y="219666"/>
                </a:lnTo>
                <a:lnTo>
                  <a:pt x="3666749" y="234686"/>
                </a:lnTo>
                <a:lnTo>
                  <a:pt x="3724950" y="242197"/>
                </a:lnTo>
                <a:lnTo>
                  <a:pt x="3786907" y="242197"/>
                </a:lnTo>
                <a:lnTo>
                  <a:pt x="3850743" y="238443"/>
                </a:lnTo>
                <a:lnTo>
                  <a:pt x="3914577" y="230932"/>
                </a:lnTo>
                <a:lnTo>
                  <a:pt x="3978413" y="221545"/>
                </a:lnTo>
                <a:lnTo>
                  <a:pt x="4042247" y="214035"/>
                </a:lnTo>
                <a:lnTo>
                  <a:pt x="4106083" y="208401"/>
                </a:lnTo>
                <a:lnTo>
                  <a:pt x="4166161" y="210279"/>
                </a:lnTo>
                <a:lnTo>
                  <a:pt x="4224364" y="217789"/>
                </a:lnTo>
                <a:lnTo>
                  <a:pt x="4280690" y="234686"/>
                </a:lnTo>
                <a:lnTo>
                  <a:pt x="4327628" y="259094"/>
                </a:lnTo>
                <a:lnTo>
                  <a:pt x="4372686" y="291012"/>
                </a:lnTo>
                <a:lnTo>
                  <a:pt x="4412114" y="328561"/>
                </a:lnTo>
                <a:lnTo>
                  <a:pt x="4451542" y="371743"/>
                </a:lnTo>
                <a:lnTo>
                  <a:pt x="4487214" y="416803"/>
                </a:lnTo>
                <a:lnTo>
                  <a:pt x="4522886" y="463741"/>
                </a:lnTo>
                <a:lnTo>
                  <a:pt x="4558559" y="510678"/>
                </a:lnTo>
                <a:lnTo>
                  <a:pt x="4594231" y="555737"/>
                </a:lnTo>
                <a:lnTo>
                  <a:pt x="4631782" y="598919"/>
                </a:lnTo>
                <a:lnTo>
                  <a:pt x="4674964" y="636471"/>
                </a:lnTo>
                <a:lnTo>
                  <a:pt x="4716270" y="670266"/>
                </a:lnTo>
                <a:lnTo>
                  <a:pt x="4763206" y="696549"/>
                </a:lnTo>
                <a:lnTo>
                  <a:pt x="4813899" y="719079"/>
                </a:lnTo>
                <a:lnTo>
                  <a:pt x="4868345" y="737854"/>
                </a:lnTo>
                <a:lnTo>
                  <a:pt x="4924669" y="754751"/>
                </a:lnTo>
                <a:lnTo>
                  <a:pt x="4980995" y="769772"/>
                </a:lnTo>
                <a:lnTo>
                  <a:pt x="5039198" y="784792"/>
                </a:lnTo>
                <a:lnTo>
                  <a:pt x="5093644" y="801690"/>
                </a:lnTo>
                <a:lnTo>
                  <a:pt x="5148091" y="820464"/>
                </a:lnTo>
                <a:lnTo>
                  <a:pt x="5198784" y="842995"/>
                </a:lnTo>
                <a:lnTo>
                  <a:pt x="5243845" y="871157"/>
                </a:lnTo>
                <a:lnTo>
                  <a:pt x="5285151" y="904952"/>
                </a:lnTo>
                <a:lnTo>
                  <a:pt x="5318944" y="946257"/>
                </a:lnTo>
                <a:lnTo>
                  <a:pt x="5347108" y="991317"/>
                </a:lnTo>
                <a:lnTo>
                  <a:pt x="5369636" y="1042007"/>
                </a:lnTo>
                <a:lnTo>
                  <a:pt x="5388410" y="1096456"/>
                </a:lnTo>
                <a:lnTo>
                  <a:pt x="5405308" y="1150903"/>
                </a:lnTo>
                <a:lnTo>
                  <a:pt x="5420328" y="1209105"/>
                </a:lnTo>
                <a:lnTo>
                  <a:pt x="5435349" y="1265429"/>
                </a:lnTo>
                <a:lnTo>
                  <a:pt x="5452246" y="1321755"/>
                </a:lnTo>
                <a:lnTo>
                  <a:pt x="5471021" y="1376203"/>
                </a:lnTo>
                <a:lnTo>
                  <a:pt x="5493550" y="1426896"/>
                </a:lnTo>
                <a:lnTo>
                  <a:pt x="5519836" y="1473832"/>
                </a:lnTo>
                <a:lnTo>
                  <a:pt x="5553632" y="1515138"/>
                </a:lnTo>
                <a:lnTo>
                  <a:pt x="5591181" y="1558320"/>
                </a:lnTo>
                <a:lnTo>
                  <a:pt x="5634364" y="1595869"/>
                </a:lnTo>
                <a:lnTo>
                  <a:pt x="5679425" y="1631541"/>
                </a:lnTo>
                <a:lnTo>
                  <a:pt x="5728238" y="1667213"/>
                </a:lnTo>
                <a:lnTo>
                  <a:pt x="5775175" y="1702885"/>
                </a:lnTo>
                <a:lnTo>
                  <a:pt x="5820236" y="1738560"/>
                </a:lnTo>
                <a:lnTo>
                  <a:pt x="5863416" y="1777986"/>
                </a:lnTo>
                <a:lnTo>
                  <a:pt x="5900968" y="1817414"/>
                </a:lnTo>
                <a:lnTo>
                  <a:pt x="5932886" y="1862474"/>
                </a:lnTo>
                <a:lnTo>
                  <a:pt x="5957294" y="1909410"/>
                </a:lnTo>
                <a:lnTo>
                  <a:pt x="5974191" y="1965736"/>
                </a:lnTo>
                <a:lnTo>
                  <a:pt x="5981700" y="2023938"/>
                </a:lnTo>
                <a:lnTo>
                  <a:pt x="5983578" y="2084018"/>
                </a:lnTo>
                <a:lnTo>
                  <a:pt x="5977945" y="2147852"/>
                </a:lnTo>
                <a:lnTo>
                  <a:pt x="5970435" y="2211686"/>
                </a:lnTo>
                <a:lnTo>
                  <a:pt x="5961048" y="2275522"/>
                </a:lnTo>
                <a:lnTo>
                  <a:pt x="5953538" y="2339356"/>
                </a:lnTo>
                <a:lnTo>
                  <a:pt x="5949784" y="2403192"/>
                </a:lnTo>
                <a:lnTo>
                  <a:pt x="5949784" y="2465149"/>
                </a:lnTo>
                <a:lnTo>
                  <a:pt x="5957294" y="2523350"/>
                </a:lnTo>
                <a:lnTo>
                  <a:pt x="5972312" y="2581552"/>
                </a:lnTo>
                <a:lnTo>
                  <a:pt x="5994843" y="2636001"/>
                </a:lnTo>
                <a:lnTo>
                  <a:pt x="6024884" y="2692325"/>
                </a:lnTo>
                <a:lnTo>
                  <a:pt x="6054922" y="2748651"/>
                </a:lnTo>
                <a:lnTo>
                  <a:pt x="6088718" y="2804974"/>
                </a:lnTo>
                <a:lnTo>
                  <a:pt x="6120634" y="2859423"/>
                </a:lnTo>
                <a:lnTo>
                  <a:pt x="6148798" y="2917624"/>
                </a:lnTo>
                <a:lnTo>
                  <a:pt x="6171326" y="2973950"/>
                </a:lnTo>
                <a:lnTo>
                  <a:pt x="6186347" y="3032152"/>
                </a:lnTo>
                <a:lnTo>
                  <a:pt x="6191980" y="3092230"/>
                </a:lnTo>
                <a:lnTo>
                  <a:pt x="6186347" y="3152310"/>
                </a:lnTo>
                <a:lnTo>
                  <a:pt x="6171326" y="3210513"/>
                </a:lnTo>
                <a:lnTo>
                  <a:pt x="6148798" y="3266839"/>
                </a:lnTo>
                <a:lnTo>
                  <a:pt x="6120634" y="3325039"/>
                </a:lnTo>
                <a:lnTo>
                  <a:pt x="6088718" y="3379488"/>
                </a:lnTo>
                <a:lnTo>
                  <a:pt x="6054922" y="3435814"/>
                </a:lnTo>
                <a:lnTo>
                  <a:pt x="6024884" y="3492137"/>
                </a:lnTo>
                <a:lnTo>
                  <a:pt x="5994843" y="3548461"/>
                </a:lnTo>
                <a:lnTo>
                  <a:pt x="5972312" y="3602910"/>
                </a:lnTo>
                <a:lnTo>
                  <a:pt x="5957294" y="3661113"/>
                </a:lnTo>
                <a:lnTo>
                  <a:pt x="5949784" y="3719313"/>
                </a:lnTo>
                <a:lnTo>
                  <a:pt x="5949784" y="3781272"/>
                </a:lnTo>
                <a:lnTo>
                  <a:pt x="5953538" y="3845106"/>
                </a:lnTo>
                <a:lnTo>
                  <a:pt x="5961048" y="3908940"/>
                </a:lnTo>
                <a:lnTo>
                  <a:pt x="5970435" y="3972776"/>
                </a:lnTo>
                <a:lnTo>
                  <a:pt x="5977945" y="4036610"/>
                </a:lnTo>
                <a:lnTo>
                  <a:pt x="5983578" y="4100444"/>
                </a:lnTo>
                <a:lnTo>
                  <a:pt x="5981700" y="4160526"/>
                </a:lnTo>
                <a:lnTo>
                  <a:pt x="5974191" y="4218729"/>
                </a:lnTo>
                <a:lnTo>
                  <a:pt x="5957294" y="4275053"/>
                </a:lnTo>
                <a:lnTo>
                  <a:pt x="5932886" y="4321989"/>
                </a:lnTo>
                <a:lnTo>
                  <a:pt x="5900968" y="4367050"/>
                </a:lnTo>
                <a:lnTo>
                  <a:pt x="5863416" y="4406477"/>
                </a:lnTo>
                <a:lnTo>
                  <a:pt x="5820236" y="4445903"/>
                </a:lnTo>
                <a:lnTo>
                  <a:pt x="5775175" y="4481577"/>
                </a:lnTo>
                <a:lnTo>
                  <a:pt x="5728238" y="4517249"/>
                </a:lnTo>
                <a:lnTo>
                  <a:pt x="5679425" y="4552921"/>
                </a:lnTo>
                <a:lnTo>
                  <a:pt x="5634364" y="4588593"/>
                </a:lnTo>
                <a:lnTo>
                  <a:pt x="5591181" y="4626142"/>
                </a:lnTo>
                <a:lnTo>
                  <a:pt x="5553632" y="4669325"/>
                </a:lnTo>
                <a:lnTo>
                  <a:pt x="5519836" y="4710630"/>
                </a:lnTo>
                <a:lnTo>
                  <a:pt x="5493550" y="4757566"/>
                </a:lnTo>
                <a:lnTo>
                  <a:pt x="5471021" y="4808259"/>
                </a:lnTo>
                <a:lnTo>
                  <a:pt x="5452246" y="4862708"/>
                </a:lnTo>
                <a:lnTo>
                  <a:pt x="5435349" y="4919033"/>
                </a:lnTo>
                <a:lnTo>
                  <a:pt x="5420328" y="4975357"/>
                </a:lnTo>
                <a:lnTo>
                  <a:pt x="5405308" y="5033560"/>
                </a:lnTo>
                <a:lnTo>
                  <a:pt x="5388410" y="5088007"/>
                </a:lnTo>
                <a:lnTo>
                  <a:pt x="5369636" y="5142453"/>
                </a:lnTo>
                <a:lnTo>
                  <a:pt x="5347108" y="5193146"/>
                </a:lnTo>
                <a:lnTo>
                  <a:pt x="5318944" y="5238207"/>
                </a:lnTo>
                <a:lnTo>
                  <a:pt x="5285151" y="5279510"/>
                </a:lnTo>
                <a:lnTo>
                  <a:pt x="5243845" y="5313305"/>
                </a:lnTo>
                <a:lnTo>
                  <a:pt x="5198784" y="5341467"/>
                </a:lnTo>
                <a:lnTo>
                  <a:pt x="5148091" y="5363998"/>
                </a:lnTo>
                <a:lnTo>
                  <a:pt x="5093644" y="5382773"/>
                </a:lnTo>
                <a:lnTo>
                  <a:pt x="5039198" y="5399670"/>
                </a:lnTo>
                <a:lnTo>
                  <a:pt x="4980995" y="5414691"/>
                </a:lnTo>
                <a:lnTo>
                  <a:pt x="4924669" y="5429711"/>
                </a:lnTo>
                <a:lnTo>
                  <a:pt x="4868345" y="5446609"/>
                </a:lnTo>
                <a:lnTo>
                  <a:pt x="4813899" y="5465383"/>
                </a:lnTo>
                <a:lnTo>
                  <a:pt x="4763206" y="5487914"/>
                </a:lnTo>
                <a:lnTo>
                  <a:pt x="4716270" y="5514197"/>
                </a:lnTo>
                <a:lnTo>
                  <a:pt x="4674964" y="5547992"/>
                </a:lnTo>
                <a:lnTo>
                  <a:pt x="4631782" y="5585543"/>
                </a:lnTo>
                <a:lnTo>
                  <a:pt x="4594231" y="5628725"/>
                </a:lnTo>
                <a:lnTo>
                  <a:pt x="4558559" y="5673785"/>
                </a:lnTo>
                <a:lnTo>
                  <a:pt x="4522886" y="5720721"/>
                </a:lnTo>
                <a:lnTo>
                  <a:pt x="4487214" y="5767659"/>
                </a:lnTo>
                <a:lnTo>
                  <a:pt x="4451542" y="5812719"/>
                </a:lnTo>
                <a:lnTo>
                  <a:pt x="4412114" y="5855901"/>
                </a:lnTo>
                <a:lnTo>
                  <a:pt x="4372686" y="5893450"/>
                </a:lnTo>
                <a:lnTo>
                  <a:pt x="4327628" y="5925368"/>
                </a:lnTo>
                <a:lnTo>
                  <a:pt x="4280690" y="5949776"/>
                </a:lnTo>
                <a:lnTo>
                  <a:pt x="4224364" y="5966674"/>
                </a:lnTo>
                <a:lnTo>
                  <a:pt x="4166161" y="5974184"/>
                </a:lnTo>
                <a:lnTo>
                  <a:pt x="4106083" y="5976061"/>
                </a:lnTo>
                <a:lnTo>
                  <a:pt x="4042247" y="5970428"/>
                </a:lnTo>
                <a:lnTo>
                  <a:pt x="3978413" y="5962919"/>
                </a:lnTo>
                <a:lnTo>
                  <a:pt x="3914577" y="5953530"/>
                </a:lnTo>
                <a:lnTo>
                  <a:pt x="3850743" y="5946022"/>
                </a:lnTo>
                <a:lnTo>
                  <a:pt x="3786907" y="5942266"/>
                </a:lnTo>
                <a:lnTo>
                  <a:pt x="3724950" y="5942266"/>
                </a:lnTo>
                <a:lnTo>
                  <a:pt x="3666749" y="5949776"/>
                </a:lnTo>
                <a:lnTo>
                  <a:pt x="3606669" y="5964797"/>
                </a:lnTo>
                <a:lnTo>
                  <a:pt x="3552221" y="5987325"/>
                </a:lnTo>
                <a:lnTo>
                  <a:pt x="3495897" y="6017366"/>
                </a:lnTo>
                <a:lnTo>
                  <a:pt x="3439573" y="6047407"/>
                </a:lnTo>
                <a:lnTo>
                  <a:pt x="3383247" y="6081200"/>
                </a:lnTo>
                <a:lnTo>
                  <a:pt x="3328798" y="6113118"/>
                </a:lnTo>
                <a:lnTo>
                  <a:pt x="3270598" y="6141280"/>
                </a:lnTo>
                <a:lnTo>
                  <a:pt x="3214272" y="6163811"/>
                </a:lnTo>
                <a:lnTo>
                  <a:pt x="3156069" y="6178831"/>
                </a:lnTo>
                <a:lnTo>
                  <a:pt x="3095991" y="6184462"/>
                </a:lnTo>
                <a:lnTo>
                  <a:pt x="3035911" y="6178831"/>
                </a:lnTo>
                <a:lnTo>
                  <a:pt x="2977708" y="6163811"/>
                </a:lnTo>
                <a:lnTo>
                  <a:pt x="2921385" y="6141280"/>
                </a:lnTo>
                <a:lnTo>
                  <a:pt x="2863182" y="6113118"/>
                </a:lnTo>
                <a:lnTo>
                  <a:pt x="2808733" y="6081200"/>
                </a:lnTo>
                <a:lnTo>
                  <a:pt x="2752409" y="6047407"/>
                </a:lnTo>
                <a:lnTo>
                  <a:pt x="2696083" y="6017366"/>
                </a:lnTo>
                <a:lnTo>
                  <a:pt x="2639760" y="5987325"/>
                </a:lnTo>
                <a:lnTo>
                  <a:pt x="2583436" y="5964797"/>
                </a:lnTo>
                <a:lnTo>
                  <a:pt x="2525233" y="5949776"/>
                </a:lnTo>
                <a:lnTo>
                  <a:pt x="2467030" y="5942266"/>
                </a:lnTo>
                <a:lnTo>
                  <a:pt x="2405071" y="5942266"/>
                </a:lnTo>
                <a:lnTo>
                  <a:pt x="2341237" y="5946022"/>
                </a:lnTo>
                <a:lnTo>
                  <a:pt x="2277403" y="5953530"/>
                </a:lnTo>
                <a:lnTo>
                  <a:pt x="2213567" y="5962919"/>
                </a:lnTo>
                <a:lnTo>
                  <a:pt x="2149731" y="5970428"/>
                </a:lnTo>
                <a:lnTo>
                  <a:pt x="2085897" y="5976061"/>
                </a:lnTo>
                <a:lnTo>
                  <a:pt x="2025819" y="5974184"/>
                </a:lnTo>
                <a:lnTo>
                  <a:pt x="1967617" y="5966674"/>
                </a:lnTo>
                <a:lnTo>
                  <a:pt x="1911291" y="5949776"/>
                </a:lnTo>
                <a:lnTo>
                  <a:pt x="1864354" y="5925368"/>
                </a:lnTo>
                <a:lnTo>
                  <a:pt x="1819293" y="5893450"/>
                </a:lnTo>
                <a:lnTo>
                  <a:pt x="1779867" y="5855901"/>
                </a:lnTo>
                <a:lnTo>
                  <a:pt x="1740438" y="5812719"/>
                </a:lnTo>
                <a:lnTo>
                  <a:pt x="1704766" y="5767659"/>
                </a:lnTo>
                <a:lnTo>
                  <a:pt x="1669094" y="5720721"/>
                </a:lnTo>
                <a:lnTo>
                  <a:pt x="1633422" y="5673785"/>
                </a:lnTo>
                <a:lnTo>
                  <a:pt x="1597750" y="5628725"/>
                </a:lnTo>
                <a:lnTo>
                  <a:pt x="1560199" y="5585543"/>
                </a:lnTo>
                <a:lnTo>
                  <a:pt x="1517016" y="5547992"/>
                </a:lnTo>
                <a:lnTo>
                  <a:pt x="1475711" y="5514197"/>
                </a:lnTo>
                <a:lnTo>
                  <a:pt x="1428774" y="5487914"/>
                </a:lnTo>
                <a:lnTo>
                  <a:pt x="1378082" y="5465383"/>
                </a:lnTo>
                <a:lnTo>
                  <a:pt x="1323635" y="5446609"/>
                </a:lnTo>
                <a:lnTo>
                  <a:pt x="1267309" y="5429711"/>
                </a:lnTo>
                <a:lnTo>
                  <a:pt x="1210986" y="5414691"/>
                </a:lnTo>
                <a:lnTo>
                  <a:pt x="1152783" y="5399670"/>
                </a:lnTo>
                <a:lnTo>
                  <a:pt x="1098336" y="5382773"/>
                </a:lnTo>
                <a:lnTo>
                  <a:pt x="1043887" y="5363998"/>
                </a:lnTo>
                <a:lnTo>
                  <a:pt x="993197" y="5341467"/>
                </a:lnTo>
                <a:lnTo>
                  <a:pt x="948135" y="5313305"/>
                </a:lnTo>
                <a:lnTo>
                  <a:pt x="906830" y="5279510"/>
                </a:lnTo>
                <a:lnTo>
                  <a:pt x="873037" y="5238207"/>
                </a:lnTo>
                <a:lnTo>
                  <a:pt x="844875" y="5193146"/>
                </a:lnTo>
                <a:lnTo>
                  <a:pt x="822344" y="5142453"/>
                </a:lnTo>
                <a:lnTo>
                  <a:pt x="803570" y="5088007"/>
                </a:lnTo>
                <a:lnTo>
                  <a:pt x="786672" y="5033560"/>
                </a:lnTo>
                <a:lnTo>
                  <a:pt x="771652" y="4975357"/>
                </a:lnTo>
                <a:lnTo>
                  <a:pt x="756631" y="4919033"/>
                </a:lnTo>
                <a:lnTo>
                  <a:pt x="739734" y="4862708"/>
                </a:lnTo>
                <a:lnTo>
                  <a:pt x="720959" y="4808259"/>
                </a:lnTo>
                <a:lnTo>
                  <a:pt x="698428" y="4757566"/>
                </a:lnTo>
                <a:lnTo>
                  <a:pt x="672143" y="4710630"/>
                </a:lnTo>
                <a:lnTo>
                  <a:pt x="638351" y="4669325"/>
                </a:lnTo>
                <a:lnTo>
                  <a:pt x="600799" y="4626142"/>
                </a:lnTo>
                <a:lnTo>
                  <a:pt x="557617" y="4588593"/>
                </a:lnTo>
                <a:lnTo>
                  <a:pt x="510678" y="4552921"/>
                </a:lnTo>
                <a:lnTo>
                  <a:pt x="463742" y="4517249"/>
                </a:lnTo>
                <a:lnTo>
                  <a:pt x="416805" y="4481577"/>
                </a:lnTo>
                <a:lnTo>
                  <a:pt x="371744" y="4445903"/>
                </a:lnTo>
                <a:lnTo>
                  <a:pt x="328562" y="4406477"/>
                </a:lnTo>
                <a:lnTo>
                  <a:pt x="291012" y="4367050"/>
                </a:lnTo>
                <a:lnTo>
                  <a:pt x="259096" y="4321989"/>
                </a:lnTo>
                <a:lnTo>
                  <a:pt x="234689" y="4275053"/>
                </a:lnTo>
                <a:lnTo>
                  <a:pt x="217791" y="4218729"/>
                </a:lnTo>
                <a:lnTo>
                  <a:pt x="210281" y="4160526"/>
                </a:lnTo>
                <a:lnTo>
                  <a:pt x="208402" y="4100444"/>
                </a:lnTo>
                <a:lnTo>
                  <a:pt x="214035" y="4036610"/>
                </a:lnTo>
                <a:lnTo>
                  <a:pt x="221545" y="3972776"/>
                </a:lnTo>
                <a:lnTo>
                  <a:pt x="230932" y="3908940"/>
                </a:lnTo>
                <a:lnTo>
                  <a:pt x="238443" y="3845106"/>
                </a:lnTo>
                <a:lnTo>
                  <a:pt x="242199" y="3781272"/>
                </a:lnTo>
                <a:lnTo>
                  <a:pt x="242199" y="3719313"/>
                </a:lnTo>
                <a:lnTo>
                  <a:pt x="234689" y="3661113"/>
                </a:lnTo>
                <a:lnTo>
                  <a:pt x="219668" y="3602910"/>
                </a:lnTo>
                <a:lnTo>
                  <a:pt x="197138" y="3548461"/>
                </a:lnTo>
                <a:lnTo>
                  <a:pt x="168976" y="3492137"/>
                </a:lnTo>
                <a:lnTo>
                  <a:pt x="137057" y="3435814"/>
                </a:lnTo>
                <a:lnTo>
                  <a:pt x="103264" y="3379488"/>
                </a:lnTo>
                <a:lnTo>
                  <a:pt x="71346" y="3325039"/>
                </a:lnTo>
                <a:lnTo>
                  <a:pt x="43182" y="3266839"/>
                </a:lnTo>
                <a:lnTo>
                  <a:pt x="20654" y="3210513"/>
                </a:lnTo>
                <a:lnTo>
                  <a:pt x="5634" y="3152310"/>
                </a:lnTo>
                <a:lnTo>
                  <a:pt x="0" y="3092230"/>
                </a:lnTo>
                <a:lnTo>
                  <a:pt x="5634" y="3032152"/>
                </a:lnTo>
                <a:lnTo>
                  <a:pt x="20654" y="2973950"/>
                </a:lnTo>
                <a:lnTo>
                  <a:pt x="43182" y="2917624"/>
                </a:lnTo>
                <a:lnTo>
                  <a:pt x="71346" y="2859423"/>
                </a:lnTo>
                <a:lnTo>
                  <a:pt x="103264" y="2804974"/>
                </a:lnTo>
                <a:lnTo>
                  <a:pt x="137057" y="2748651"/>
                </a:lnTo>
                <a:lnTo>
                  <a:pt x="168976" y="2692325"/>
                </a:lnTo>
                <a:lnTo>
                  <a:pt x="197138" y="2636001"/>
                </a:lnTo>
                <a:lnTo>
                  <a:pt x="219668" y="2581552"/>
                </a:lnTo>
                <a:lnTo>
                  <a:pt x="234689" y="2523350"/>
                </a:lnTo>
                <a:lnTo>
                  <a:pt x="242199" y="2465149"/>
                </a:lnTo>
                <a:lnTo>
                  <a:pt x="242199" y="2403192"/>
                </a:lnTo>
                <a:lnTo>
                  <a:pt x="238443" y="2339356"/>
                </a:lnTo>
                <a:lnTo>
                  <a:pt x="230932" y="2275522"/>
                </a:lnTo>
                <a:lnTo>
                  <a:pt x="221545" y="2211686"/>
                </a:lnTo>
                <a:lnTo>
                  <a:pt x="214035" y="2147852"/>
                </a:lnTo>
                <a:lnTo>
                  <a:pt x="208402" y="2084018"/>
                </a:lnTo>
                <a:lnTo>
                  <a:pt x="210281" y="2023938"/>
                </a:lnTo>
                <a:lnTo>
                  <a:pt x="217791" y="1965736"/>
                </a:lnTo>
                <a:lnTo>
                  <a:pt x="234689" y="1909410"/>
                </a:lnTo>
                <a:lnTo>
                  <a:pt x="259096" y="1862474"/>
                </a:lnTo>
                <a:lnTo>
                  <a:pt x="291012" y="1817414"/>
                </a:lnTo>
                <a:lnTo>
                  <a:pt x="328562" y="1777986"/>
                </a:lnTo>
                <a:lnTo>
                  <a:pt x="371744" y="1738560"/>
                </a:lnTo>
                <a:lnTo>
                  <a:pt x="416805" y="1702885"/>
                </a:lnTo>
                <a:lnTo>
                  <a:pt x="463742" y="1667213"/>
                </a:lnTo>
                <a:lnTo>
                  <a:pt x="510678" y="1631541"/>
                </a:lnTo>
                <a:lnTo>
                  <a:pt x="557617" y="1595869"/>
                </a:lnTo>
                <a:lnTo>
                  <a:pt x="600799" y="1558320"/>
                </a:lnTo>
                <a:lnTo>
                  <a:pt x="638351" y="1515138"/>
                </a:lnTo>
                <a:lnTo>
                  <a:pt x="672143" y="1473832"/>
                </a:lnTo>
                <a:lnTo>
                  <a:pt x="698428" y="1426896"/>
                </a:lnTo>
                <a:lnTo>
                  <a:pt x="720959" y="1376203"/>
                </a:lnTo>
                <a:lnTo>
                  <a:pt x="739734" y="1321755"/>
                </a:lnTo>
                <a:lnTo>
                  <a:pt x="756631" y="1265429"/>
                </a:lnTo>
                <a:lnTo>
                  <a:pt x="771652" y="1209105"/>
                </a:lnTo>
                <a:lnTo>
                  <a:pt x="786672" y="1150903"/>
                </a:lnTo>
                <a:lnTo>
                  <a:pt x="803570" y="1096456"/>
                </a:lnTo>
                <a:lnTo>
                  <a:pt x="822344" y="1042007"/>
                </a:lnTo>
                <a:lnTo>
                  <a:pt x="844875" y="991317"/>
                </a:lnTo>
                <a:lnTo>
                  <a:pt x="873037" y="946257"/>
                </a:lnTo>
                <a:lnTo>
                  <a:pt x="906830" y="904952"/>
                </a:lnTo>
                <a:lnTo>
                  <a:pt x="948135" y="871157"/>
                </a:lnTo>
                <a:lnTo>
                  <a:pt x="993197" y="842995"/>
                </a:lnTo>
                <a:lnTo>
                  <a:pt x="1043887" y="820464"/>
                </a:lnTo>
                <a:lnTo>
                  <a:pt x="1098336" y="801690"/>
                </a:lnTo>
                <a:lnTo>
                  <a:pt x="1152783" y="784792"/>
                </a:lnTo>
                <a:lnTo>
                  <a:pt x="1210986" y="769772"/>
                </a:lnTo>
                <a:lnTo>
                  <a:pt x="1267309" y="754751"/>
                </a:lnTo>
                <a:lnTo>
                  <a:pt x="1323635" y="737854"/>
                </a:lnTo>
                <a:lnTo>
                  <a:pt x="1378082" y="719079"/>
                </a:lnTo>
                <a:lnTo>
                  <a:pt x="1428774" y="696549"/>
                </a:lnTo>
                <a:lnTo>
                  <a:pt x="1475711" y="670266"/>
                </a:lnTo>
                <a:lnTo>
                  <a:pt x="1517016" y="636471"/>
                </a:lnTo>
                <a:lnTo>
                  <a:pt x="1560199" y="598919"/>
                </a:lnTo>
                <a:lnTo>
                  <a:pt x="1597750" y="555737"/>
                </a:lnTo>
                <a:lnTo>
                  <a:pt x="1633422" y="510678"/>
                </a:lnTo>
                <a:lnTo>
                  <a:pt x="1669094" y="463741"/>
                </a:lnTo>
                <a:lnTo>
                  <a:pt x="1704766" y="416803"/>
                </a:lnTo>
                <a:lnTo>
                  <a:pt x="1740438" y="371743"/>
                </a:lnTo>
                <a:lnTo>
                  <a:pt x="1779867" y="328561"/>
                </a:lnTo>
                <a:lnTo>
                  <a:pt x="1819293" y="291012"/>
                </a:lnTo>
                <a:lnTo>
                  <a:pt x="1864354" y="259094"/>
                </a:lnTo>
                <a:lnTo>
                  <a:pt x="1911291" y="234686"/>
                </a:lnTo>
                <a:lnTo>
                  <a:pt x="1967617" y="217789"/>
                </a:lnTo>
                <a:lnTo>
                  <a:pt x="2025819" y="210279"/>
                </a:lnTo>
                <a:lnTo>
                  <a:pt x="2085897" y="208401"/>
                </a:lnTo>
                <a:lnTo>
                  <a:pt x="2149731" y="214035"/>
                </a:lnTo>
                <a:lnTo>
                  <a:pt x="2213567" y="221545"/>
                </a:lnTo>
                <a:lnTo>
                  <a:pt x="2277403" y="230932"/>
                </a:lnTo>
                <a:lnTo>
                  <a:pt x="2341237" y="238443"/>
                </a:lnTo>
                <a:lnTo>
                  <a:pt x="2405071" y="242197"/>
                </a:lnTo>
                <a:lnTo>
                  <a:pt x="2467030" y="242197"/>
                </a:lnTo>
                <a:lnTo>
                  <a:pt x="2525233" y="234686"/>
                </a:lnTo>
                <a:lnTo>
                  <a:pt x="2583436" y="219666"/>
                </a:lnTo>
                <a:lnTo>
                  <a:pt x="2639760" y="197137"/>
                </a:lnTo>
                <a:lnTo>
                  <a:pt x="2696083" y="167096"/>
                </a:lnTo>
                <a:lnTo>
                  <a:pt x="2752409" y="137057"/>
                </a:lnTo>
                <a:lnTo>
                  <a:pt x="2808733" y="103262"/>
                </a:lnTo>
                <a:lnTo>
                  <a:pt x="2863182" y="71344"/>
                </a:lnTo>
                <a:lnTo>
                  <a:pt x="2921385" y="43182"/>
                </a:lnTo>
                <a:lnTo>
                  <a:pt x="2977708" y="20652"/>
                </a:lnTo>
                <a:lnTo>
                  <a:pt x="3035911" y="5631"/>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latin typeface="Calibri" panose="020F0502020204030204"/>
            </a:endParaRPr>
          </a:p>
        </p:txBody>
      </p:sp>
      <p:pic>
        <p:nvPicPr>
          <p:cNvPr id="3082" name="Picture 10" descr="The Human Physiology - Biology Online Tutorial">
            <a:extLst>
              <a:ext uri="{FF2B5EF4-FFF2-40B4-BE49-F238E27FC236}">
                <a16:creationId xmlns:a16="http://schemas.microsoft.com/office/drawing/2014/main" id="{CC3F8C35-58F5-427C-AB03-D5DC223152B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8668" r="19282" b="2"/>
          <a:stretch/>
        </p:blipFill>
        <p:spPr bwMode="auto">
          <a:xfrm>
            <a:off x="4248749" y="370840"/>
            <a:ext cx="1484920" cy="1977488"/>
          </a:xfrm>
          <a:custGeom>
            <a:avLst/>
            <a:gdLst/>
            <a:ahLst/>
            <a:cxnLst/>
            <a:rect l="l" t="t" r="r" b="b"/>
            <a:pathLst>
              <a:path w="1930108" h="1927762">
                <a:moveTo>
                  <a:pt x="965055" y="0"/>
                </a:moveTo>
                <a:lnTo>
                  <a:pt x="983782" y="1755"/>
                </a:lnTo>
                <a:lnTo>
                  <a:pt x="1001924" y="6437"/>
                </a:lnTo>
                <a:lnTo>
                  <a:pt x="1019481" y="13460"/>
                </a:lnTo>
                <a:lnTo>
                  <a:pt x="1037623" y="22239"/>
                </a:lnTo>
                <a:lnTo>
                  <a:pt x="1054595" y="32188"/>
                </a:lnTo>
                <a:lnTo>
                  <a:pt x="1072153" y="42722"/>
                </a:lnTo>
                <a:lnTo>
                  <a:pt x="1089710" y="52086"/>
                </a:lnTo>
                <a:lnTo>
                  <a:pt x="1107266" y="61450"/>
                </a:lnTo>
                <a:lnTo>
                  <a:pt x="1124238" y="68472"/>
                </a:lnTo>
                <a:lnTo>
                  <a:pt x="1142966" y="73154"/>
                </a:lnTo>
                <a:lnTo>
                  <a:pt x="1161108" y="75495"/>
                </a:lnTo>
                <a:lnTo>
                  <a:pt x="1180421" y="75495"/>
                </a:lnTo>
                <a:lnTo>
                  <a:pt x="1200319" y="74325"/>
                </a:lnTo>
                <a:lnTo>
                  <a:pt x="1220217" y="71984"/>
                </a:lnTo>
                <a:lnTo>
                  <a:pt x="1240115" y="69058"/>
                </a:lnTo>
                <a:lnTo>
                  <a:pt x="1260013" y="66717"/>
                </a:lnTo>
                <a:lnTo>
                  <a:pt x="1279911" y="64961"/>
                </a:lnTo>
                <a:lnTo>
                  <a:pt x="1298638" y="65546"/>
                </a:lnTo>
                <a:lnTo>
                  <a:pt x="1316781" y="67887"/>
                </a:lnTo>
                <a:lnTo>
                  <a:pt x="1334338" y="73154"/>
                </a:lnTo>
                <a:lnTo>
                  <a:pt x="1348969" y="80762"/>
                </a:lnTo>
                <a:lnTo>
                  <a:pt x="1363014" y="90712"/>
                </a:lnTo>
                <a:lnTo>
                  <a:pt x="1375304" y="102416"/>
                </a:lnTo>
                <a:lnTo>
                  <a:pt x="1387595" y="115876"/>
                </a:lnTo>
                <a:lnTo>
                  <a:pt x="1398714" y="129922"/>
                </a:lnTo>
                <a:lnTo>
                  <a:pt x="1409833" y="144553"/>
                </a:lnTo>
                <a:lnTo>
                  <a:pt x="1420953" y="159184"/>
                </a:lnTo>
                <a:lnTo>
                  <a:pt x="1432072" y="173229"/>
                </a:lnTo>
                <a:lnTo>
                  <a:pt x="1443777" y="186689"/>
                </a:lnTo>
                <a:lnTo>
                  <a:pt x="1457238" y="198395"/>
                </a:lnTo>
                <a:lnTo>
                  <a:pt x="1470113" y="208929"/>
                </a:lnTo>
                <a:lnTo>
                  <a:pt x="1484744" y="217122"/>
                </a:lnTo>
                <a:lnTo>
                  <a:pt x="1500545" y="224145"/>
                </a:lnTo>
                <a:lnTo>
                  <a:pt x="1517517" y="229997"/>
                </a:lnTo>
                <a:lnTo>
                  <a:pt x="1535073" y="235264"/>
                </a:lnTo>
                <a:lnTo>
                  <a:pt x="1552631" y="239946"/>
                </a:lnTo>
                <a:lnTo>
                  <a:pt x="1570773" y="244628"/>
                </a:lnTo>
                <a:lnTo>
                  <a:pt x="1587745" y="249895"/>
                </a:lnTo>
                <a:lnTo>
                  <a:pt x="1604717" y="255747"/>
                </a:lnTo>
                <a:lnTo>
                  <a:pt x="1620518" y="262771"/>
                </a:lnTo>
                <a:lnTo>
                  <a:pt x="1634564" y="271549"/>
                </a:lnTo>
                <a:lnTo>
                  <a:pt x="1647440" y="282083"/>
                </a:lnTo>
                <a:lnTo>
                  <a:pt x="1657973" y="294958"/>
                </a:lnTo>
                <a:lnTo>
                  <a:pt x="1666752" y="309004"/>
                </a:lnTo>
                <a:lnTo>
                  <a:pt x="1673775" y="324805"/>
                </a:lnTo>
                <a:lnTo>
                  <a:pt x="1679627" y="341777"/>
                </a:lnTo>
                <a:lnTo>
                  <a:pt x="1684894" y="358749"/>
                </a:lnTo>
                <a:lnTo>
                  <a:pt x="1689576" y="376891"/>
                </a:lnTo>
                <a:lnTo>
                  <a:pt x="1694258" y="394448"/>
                </a:lnTo>
                <a:lnTo>
                  <a:pt x="1699525" y="412005"/>
                </a:lnTo>
                <a:lnTo>
                  <a:pt x="1705377" y="428977"/>
                </a:lnTo>
                <a:lnTo>
                  <a:pt x="1712400" y="444779"/>
                </a:lnTo>
                <a:lnTo>
                  <a:pt x="1720594" y="459409"/>
                </a:lnTo>
                <a:lnTo>
                  <a:pt x="1731128" y="472285"/>
                </a:lnTo>
                <a:lnTo>
                  <a:pt x="1742833" y="485745"/>
                </a:lnTo>
                <a:lnTo>
                  <a:pt x="1756293" y="497449"/>
                </a:lnTo>
                <a:lnTo>
                  <a:pt x="1770339" y="508569"/>
                </a:lnTo>
                <a:lnTo>
                  <a:pt x="1785555" y="519688"/>
                </a:lnTo>
                <a:lnTo>
                  <a:pt x="1800186" y="530807"/>
                </a:lnTo>
                <a:lnTo>
                  <a:pt x="1814232" y="541928"/>
                </a:lnTo>
                <a:lnTo>
                  <a:pt x="1827691" y="554217"/>
                </a:lnTo>
                <a:lnTo>
                  <a:pt x="1839397" y="566507"/>
                </a:lnTo>
                <a:lnTo>
                  <a:pt x="1849346" y="580553"/>
                </a:lnTo>
                <a:lnTo>
                  <a:pt x="1856954" y="595183"/>
                </a:lnTo>
                <a:lnTo>
                  <a:pt x="1862221" y="612741"/>
                </a:lnTo>
                <a:lnTo>
                  <a:pt x="1864562" y="630883"/>
                </a:lnTo>
                <a:lnTo>
                  <a:pt x="1865147" y="649610"/>
                </a:lnTo>
                <a:lnTo>
                  <a:pt x="1863391" y="669508"/>
                </a:lnTo>
                <a:lnTo>
                  <a:pt x="1861050" y="689406"/>
                </a:lnTo>
                <a:lnTo>
                  <a:pt x="1858124" y="709304"/>
                </a:lnTo>
                <a:lnTo>
                  <a:pt x="1855783" y="729202"/>
                </a:lnTo>
                <a:lnTo>
                  <a:pt x="1854613" y="749100"/>
                </a:lnTo>
                <a:lnTo>
                  <a:pt x="1854613" y="768413"/>
                </a:lnTo>
                <a:lnTo>
                  <a:pt x="1856954" y="786555"/>
                </a:lnTo>
                <a:lnTo>
                  <a:pt x="1861635" y="804697"/>
                </a:lnTo>
                <a:lnTo>
                  <a:pt x="1868658" y="821669"/>
                </a:lnTo>
                <a:lnTo>
                  <a:pt x="1878023" y="839226"/>
                </a:lnTo>
                <a:lnTo>
                  <a:pt x="1887386" y="856784"/>
                </a:lnTo>
                <a:lnTo>
                  <a:pt x="1897920" y="874340"/>
                </a:lnTo>
                <a:lnTo>
                  <a:pt x="1907869" y="891312"/>
                </a:lnTo>
                <a:lnTo>
                  <a:pt x="1916648" y="909454"/>
                </a:lnTo>
                <a:lnTo>
                  <a:pt x="1923670" y="927012"/>
                </a:lnTo>
                <a:lnTo>
                  <a:pt x="1928352" y="945154"/>
                </a:lnTo>
                <a:lnTo>
                  <a:pt x="1930108" y="963881"/>
                </a:lnTo>
                <a:lnTo>
                  <a:pt x="1928352" y="982608"/>
                </a:lnTo>
                <a:lnTo>
                  <a:pt x="1923670" y="1000751"/>
                </a:lnTo>
                <a:lnTo>
                  <a:pt x="1916648" y="1018308"/>
                </a:lnTo>
                <a:lnTo>
                  <a:pt x="1907869" y="1036450"/>
                </a:lnTo>
                <a:lnTo>
                  <a:pt x="1897920" y="1053422"/>
                </a:lnTo>
                <a:lnTo>
                  <a:pt x="1887386" y="1070980"/>
                </a:lnTo>
                <a:lnTo>
                  <a:pt x="1878023" y="1088536"/>
                </a:lnTo>
                <a:lnTo>
                  <a:pt x="1868658" y="1106093"/>
                </a:lnTo>
                <a:lnTo>
                  <a:pt x="1861635" y="1123065"/>
                </a:lnTo>
                <a:lnTo>
                  <a:pt x="1856954" y="1141208"/>
                </a:lnTo>
                <a:lnTo>
                  <a:pt x="1854613" y="1159349"/>
                </a:lnTo>
                <a:lnTo>
                  <a:pt x="1854613" y="1178662"/>
                </a:lnTo>
                <a:lnTo>
                  <a:pt x="1855783" y="1198560"/>
                </a:lnTo>
                <a:lnTo>
                  <a:pt x="1858124" y="1218458"/>
                </a:lnTo>
                <a:lnTo>
                  <a:pt x="1861050" y="1238356"/>
                </a:lnTo>
                <a:lnTo>
                  <a:pt x="1863391" y="1258254"/>
                </a:lnTo>
                <a:lnTo>
                  <a:pt x="1865147" y="1278152"/>
                </a:lnTo>
                <a:lnTo>
                  <a:pt x="1864562" y="1296880"/>
                </a:lnTo>
                <a:lnTo>
                  <a:pt x="1862221" y="1315022"/>
                </a:lnTo>
                <a:lnTo>
                  <a:pt x="1856954" y="1332579"/>
                </a:lnTo>
                <a:lnTo>
                  <a:pt x="1849346" y="1347210"/>
                </a:lnTo>
                <a:lnTo>
                  <a:pt x="1839397" y="1361256"/>
                </a:lnTo>
                <a:lnTo>
                  <a:pt x="1827691" y="1373545"/>
                </a:lnTo>
                <a:lnTo>
                  <a:pt x="1814232" y="1385835"/>
                </a:lnTo>
                <a:lnTo>
                  <a:pt x="1800186" y="1396955"/>
                </a:lnTo>
                <a:lnTo>
                  <a:pt x="1785555" y="1408074"/>
                </a:lnTo>
                <a:lnTo>
                  <a:pt x="1770339" y="1419194"/>
                </a:lnTo>
                <a:lnTo>
                  <a:pt x="1756293" y="1430313"/>
                </a:lnTo>
                <a:lnTo>
                  <a:pt x="1742833" y="1442017"/>
                </a:lnTo>
                <a:lnTo>
                  <a:pt x="1731128" y="1455478"/>
                </a:lnTo>
                <a:lnTo>
                  <a:pt x="1720594" y="1468353"/>
                </a:lnTo>
                <a:lnTo>
                  <a:pt x="1712400" y="1482984"/>
                </a:lnTo>
                <a:lnTo>
                  <a:pt x="1705377" y="1498785"/>
                </a:lnTo>
                <a:lnTo>
                  <a:pt x="1699525" y="1515757"/>
                </a:lnTo>
                <a:lnTo>
                  <a:pt x="1694258" y="1533315"/>
                </a:lnTo>
                <a:lnTo>
                  <a:pt x="1689576" y="1550871"/>
                </a:lnTo>
                <a:lnTo>
                  <a:pt x="1684894" y="1569014"/>
                </a:lnTo>
                <a:lnTo>
                  <a:pt x="1679627" y="1585985"/>
                </a:lnTo>
                <a:lnTo>
                  <a:pt x="1673775" y="1602957"/>
                </a:lnTo>
                <a:lnTo>
                  <a:pt x="1666752" y="1618758"/>
                </a:lnTo>
                <a:lnTo>
                  <a:pt x="1657973" y="1632804"/>
                </a:lnTo>
                <a:lnTo>
                  <a:pt x="1647440" y="1645679"/>
                </a:lnTo>
                <a:lnTo>
                  <a:pt x="1634564" y="1656213"/>
                </a:lnTo>
                <a:lnTo>
                  <a:pt x="1620518" y="1664992"/>
                </a:lnTo>
                <a:lnTo>
                  <a:pt x="1604717" y="1672015"/>
                </a:lnTo>
                <a:lnTo>
                  <a:pt x="1587745" y="1677867"/>
                </a:lnTo>
                <a:lnTo>
                  <a:pt x="1570773" y="1683134"/>
                </a:lnTo>
                <a:lnTo>
                  <a:pt x="1552631" y="1687816"/>
                </a:lnTo>
                <a:lnTo>
                  <a:pt x="1535073" y="1692498"/>
                </a:lnTo>
                <a:lnTo>
                  <a:pt x="1517517" y="1697766"/>
                </a:lnTo>
                <a:lnTo>
                  <a:pt x="1500545" y="1703618"/>
                </a:lnTo>
                <a:lnTo>
                  <a:pt x="1484744" y="1710641"/>
                </a:lnTo>
                <a:lnTo>
                  <a:pt x="1470113" y="1718834"/>
                </a:lnTo>
                <a:lnTo>
                  <a:pt x="1457238" y="1729368"/>
                </a:lnTo>
                <a:lnTo>
                  <a:pt x="1443777" y="1741073"/>
                </a:lnTo>
                <a:lnTo>
                  <a:pt x="1432072" y="1754533"/>
                </a:lnTo>
                <a:lnTo>
                  <a:pt x="1420953" y="1768579"/>
                </a:lnTo>
                <a:lnTo>
                  <a:pt x="1409833" y="1783209"/>
                </a:lnTo>
                <a:lnTo>
                  <a:pt x="1398714" y="1797840"/>
                </a:lnTo>
                <a:lnTo>
                  <a:pt x="1387595" y="1811886"/>
                </a:lnTo>
                <a:lnTo>
                  <a:pt x="1375304" y="1825346"/>
                </a:lnTo>
                <a:lnTo>
                  <a:pt x="1363014" y="1837051"/>
                </a:lnTo>
                <a:lnTo>
                  <a:pt x="1348969" y="1847000"/>
                </a:lnTo>
                <a:lnTo>
                  <a:pt x="1334338" y="1854608"/>
                </a:lnTo>
                <a:lnTo>
                  <a:pt x="1316781" y="1859875"/>
                </a:lnTo>
                <a:lnTo>
                  <a:pt x="1298638" y="1862216"/>
                </a:lnTo>
                <a:lnTo>
                  <a:pt x="1279911" y="1862801"/>
                </a:lnTo>
                <a:lnTo>
                  <a:pt x="1260013" y="1861046"/>
                </a:lnTo>
                <a:lnTo>
                  <a:pt x="1240115" y="1858705"/>
                </a:lnTo>
                <a:lnTo>
                  <a:pt x="1220217" y="1855778"/>
                </a:lnTo>
                <a:lnTo>
                  <a:pt x="1200319" y="1853438"/>
                </a:lnTo>
                <a:lnTo>
                  <a:pt x="1180421" y="1852267"/>
                </a:lnTo>
                <a:lnTo>
                  <a:pt x="1161108" y="1852267"/>
                </a:lnTo>
                <a:lnTo>
                  <a:pt x="1142966" y="1854608"/>
                </a:lnTo>
                <a:lnTo>
                  <a:pt x="1124238" y="1859290"/>
                </a:lnTo>
                <a:lnTo>
                  <a:pt x="1107266" y="1866313"/>
                </a:lnTo>
                <a:lnTo>
                  <a:pt x="1089710" y="1875677"/>
                </a:lnTo>
                <a:lnTo>
                  <a:pt x="1072153" y="1885041"/>
                </a:lnTo>
                <a:lnTo>
                  <a:pt x="1054595" y="1895574"/>
                </a:lnTo>
                <a:lnTo>
                  <a:pt x="1037623" y="1905524"/>
                </a:lnTo>
                <a:lnTo>
                  <a:pt x="1019481" y="1914302"/>
                </a:lnTo>
                <a:lnTo>
                  <a:pt x="1001924" y="1921325"/>
                </a:lnTo>
                <a:lnTo>
                  <a:pt x="983782" y="1926007"/>
                </a:lnTo>
                <a:lnTo>
                  <a:pt x="965055" y="1927762"/>
                </a:lnTo>
                <a:lnTo>
                  <a:pt x="946327" y="1926007"/>
                </a:lnTo>
                <a:lnTo>
                  <a:pt x="928184" y="1921325"/>
                </a:lnTo>
                <a:lnTo>
                  <a:pt x="910628" y="1914302"/>
                </a:lnTo>
                <a:lnTo>
                  <a:pt x="892485" y="1905524"/>
                </a:lnTo>
                <a:lnTo>
                  <a:pt x="875513" y="1895574"/>
                </a:lnTo>
                <a:lnTo>
                  <a:pt x="857956" y="1885041"/>
                </a:lnTo>
                <a:lnTo>
                  <a:pt x="840399" y="1875677"/>
                </a:lnTo>
                <a:lnTo>
                  <a:pt x="822842" y="1866313"/>
                </a:lnTo>
                <a:lnTo>
                  <a:pt x="805286" y="1859290"/>
                </a:lnTo>
                <a:lnTo>
                  <a:pt x="787143" y="1854608"/>
                </a:lnTo>
                <a:lnTo>
                  <a:pt x="769000" y="1852267"/>
                </a:lnTo>
                <a:lnTo>
                  <a:pt x="749687" y="1852267"/>
                </a:lnTo>
                <a:lnTo>
                  <a:pt x="729789" y="1853438"/>
                </a:lnTo>
                <a:lnTo>
                  <a:pt x="709892" y="1855778"/>
                </a:lnTo>
                <a:lnTo>
                  <a:pt x="689993" y="1858705"/>
                </a:lnTo>
                <a:lnTo>
                  <a:pt x="670095" y="1861046"/>
                </a:lnTo>
                <a:lnTo>
                  <a:pt x="650197" y="1862801"/>
                </a:lnTo>
                <a:lnTo>
                  <a:pt x="631470" y="1862216"/>
                </a:lnTo>
                <a:lnTo>
                  <a:pt x="613328" y="1859875"/>
                </a:lnTo>
                <a:lnTo>
                  <a:pt x="595771" y="1854608"/>
                </a:lnTo>
                <a:lnTo>
                  <a:pt x="581140" y="1847000"/>
                </a:lnTo>
                <a:lnTo>
                  <a:pt x="567094" y="1837051"/>
                </a:lnTo>
                <a:lnTo>
                  <a:pt x="554804" y="1825346"/>
                </a:lnTo>
                <a:lnTo>
                  <a:pt x="542514" y="1811886"/>
                </a:lnTo>
                <a:lnTo>
                  <a:pt x="531394" y="1797840"/>
                </a:lnTo>
                <a:lnTo>
                  <a:pt x="520275" y="1783209"/>
                </a:lnTo>
                <a:lnTo>
                  <a:pt x="509156" y="1768579"/>
                </a:lnTo>
                <a:lnTo>
                  <a:pt x="498036" y="1754533"/>
                </a:lnTo>
                <a:lnTo>
                  <a:pt x="486331" y="1741073"/>
                </a:lnTo>
                <a:lnTo>
                  <a:pt x="472871" y="1729368"/>
                </a:lnTo>
                <a:lnTo>
                  <a:pt x="459996" y="1718834"/>
                </a:lnTo>
                <a:lnTo>
                  <a:pt x="445365" y="1710641"/>
                </a:lnTo>
                <a:lnTo>
                  <a:pt x="429563" y="1703618"/>
                </a:lnTo>
                <a:lnTo>
                  <a:pt x="412592" y="1697766"/>
                </a:lnTo>
                <a:lnTo>
                  <a:pt x="395034" y="1692498"/>
                </a:lnTo>
                <a:lnTo>
                  <a:pt x="377478" y="1687816"/>
                </a:lnTo>
                <a:lnTo>
                  <a:pt x="359335" y="1683134"/>
                </a:lnTo>
                <a:lnTo>
                  <a:pt x="342364" y="1677867"/>
                </a:lnTo>
                <a:lnTo>
                  <a:pt x="325391" y="1672015"/>
                </a:lnTo>
                <a:lnTo>
                  <a:pt x="309591" y="1664992"/>
                </a:lnTo>
                <a:lnTo>
                  <a:pt x="295544" y="1656213"/>
                </a:lnTo>
                <a:lnTo>
                  <a:pt x="282669" y="1645679"/>
                </a:lnTo>
                <a:lnTo>
                  <a:pt x="272135" y="1632804"/>
                </a:lnTo>
                <a:lnTo>
                  <a:pt x="263357" y="1618758"/>
                </a:lnTo>
                <a:lnTo>
                  <a:pt x="256334" y="1602957"/>
                </a:lnTo>
                <a:lnTo>
                  <a:pt x="250482" y="1585985"/>
                </a:lnTo>
                <a:lnTo>
                  <a:pt x="245215" y="1569014"/>
                </a:lnTo>
                <a:lnTo>
                  <a:pt x="240533" y="1550871"/>
                </a:lnTo>
                <a:lnTo>
                  <a:pt x="235850" y="1533315"/>
                </a:lnTo>
                <a:lnTo>
                  <a:pt x="230583" y="1515757"/>
                </a:lnTo>
                <a:lnTo>
                  <a:pt x="224731" y="1498785"/>
                </a:lnTo>
                <a:lnTo>
                  <a:pt x="217708" y="1482984"/>
                </a:lnTo>
                <a:lnTo>
                  <a:pt x="209515" y="1468353"/>
                </a:lnTo>
                <a:lnTo>
                  <a:pt x="198981" y="1455478"/>
                </a:lnTo>
                <a:lnTo>
                  <a:pt x="187276" y="1442017"/>
                </a:lnTo>
                <a:lnTo>
                  <a:pt x="173816" y="1430313"/>
                </a:lnTo>
                <a:lnTo>
                  <a:pt x="159184" y="1419194"/>
                </a:lnTo>
                <a:lnTo>
                  <a:pt x="144554" y="1408074"/>
                </a:lnTo>
                <a:lnTo>
                  <a:pt x="129923" y="1396955"/>
                </a:lnTo>
                <a:lnTo>
                  <a:pt x="115877" y="1385835"/>
                </a:lnTo>
                <a:lnTo>
                  <a:pt x="102417" y="1373545"/>
                </a:lnTo>
                <a:lnTo>
                  <a:pt x="90712" y="1361256"/>
                </a:lnTo>
                <a:lnTo>
                  <a:pt x="80763" y="1347210"/>
                </a:lnTo>
                <a:lnTo>
                  <a:pt x="73155" y="1332579"/>
                </a:lnTo>
                <a:lnTo>
                  <a:pt x="67888" y="1315022"/>
                </a:lnTo>
                <a:lnTo>
                  <a:pt x="65547" y="1296880"/>
                </a:lnTo>
                <a:lnTo>
                  <a:pt x="64961" y="1278152"/>
                </a:lnTo>
                <a:lnTo>
                  <a:pt x="66717" y="1258254"/>
                </a:lnTo>
                <a:lnTo>
                  <a:pt x="69058" y="1238356"/>
                </a:lnTo>
                <a:lnTo>
                  <a:pt x="71984" y="1218458"/>
                </a:lnTo>
                <a:lnTo>
                  <a:pt x="74326" y="1198560"/>
                </a:lnTo>
                <a:lnTo>
                  <a:pt x="75496" y="1178662"/>
                </a:lnTo>
                <a:lnTo>
                  <a:pt x="75496" y="1159349"/>
                </a:lnTo>
                <a:lnTo>
                  <a:pt x="73155" y="1141208"/>
                </a:lnTo>
                <a:lnTo>
                  <a:pt x="68473" y="1123065"/>
                </a:lnTo>
                <a:lnTo>
                  <a:pt x="61450" y="1106093"/>
                </a:lnTo>
                <a:lnTo>
                  <a:pt x="52672" y="1088536"/>
                </a:lnTo>
                <a:lnTo>
                  <a:pt x="42722" y="1070980"/>
                </a:lnTo>
                <a:lnTo>
                  <a:pt x="32189" y="1053422"/>
                </a:lnTo>
                <a:lnTo>
                  <a:pt x="22240" y="1036450"/>
                </a:lnTo>
                <a:lnTo>
                  <a:pt x="13461" y="1018308"/>
                </a:lnTo>
                <a:lnTo>
                  <a:pt x="6438" y="1000751"/>
                </a:lnTo>
                <a:lnTo>
                  <a:pt x="1756" y="982608"/>
                </a:lnTo>
                <a:lnTo>
                  <a:pt x="0" y="963881"/>
                </a:lnTo>
                <a:lnTo>
                  <a:pt x="1756" y="945154"/>
                </a:lnTo>
                <a:lnTo>
                  <a:pt x="6438" y="927012"/>
                </a:lnTo>
                <a:lnTo>
                  <a:pt x="13461" y="909454"/>
                </a:lnTo>
                <a:lnTo>
                  <a:pt x="22240" y="891312"/>
                </a:lnTo>
                <a:lnTo>
                  <a:pt x="32189" y="874340"/>
                </a:lnTo>
                <a:lnTo>
                  <a:pt x="42722" y="856784"/>
                </a:lnTo>
                <a:lnTo>
                  <a:pt x="52672" y="839226"/>
                </a:lnTo>
                <a:lnTo>
                  <a:pt x="61450" y="821669"/>
                </a:lnTo>
                <a:lnTo>
                  <a:pt x="68473" y="804697"/>
                </a:lnTo>
                <a:lnTo>
                  <a:pt x="73155" y="786555"/>
                </a:lnTo>
                <a:lnTo>
                  <a:pt x="75496" y="768413"/>
                </a:lnTo>
                <a:lnTo>
                  <a:pt x="75496" y="749100"/>
                </a:lnTo>
                <a:lnTo>
                  <a:pt x="74326" y="729202"/>
                </a:lnTo>
                <a:lnTo>
                  <a:pt x="71984" y="709304"/>
                </a:lnTo>
                <a:lnTo>
                  <a:pt x="69058" y="689406"/>
                </a:lnTo>
                <a:lnTo>
                  <a:pt x="66717" y="669508"/>
                </a:lnTo>
                <a:lnTo>
                  <a:pt x="64961" y="649610"/>
                </a:lnTo>
                <a:lnTo>
                  <a:pt x="65547" y="630883"/>
                </a:lnTo>
                <a:lnTo>
                  <a:pt x="67888" y="612741"/>
                </a:lnTo>
                <a:lnTo>
                  <a:pt x="73155" y="595183"/>
                </a:lnTo>
                <a:lnTo>
                  <a:pt x="80763" y="580553"/>
                </a:lnTo>
                <a:lnTo>
                  <a:pt x="90712" y="566507"/>
                </a:lnTo>
                <a:lnTo>
                  <a:pt x="102417" y="554217"/>
                </a:lnTo>
                <a:lnTo>
                  <a:pt x="115877" y="541928"/>
                </a:lnTo>
                <a:lnTo>
                  <a:pt x="129923" y="530807"/>
                </a:lnTo>
                <a:lnTo>
                  <a:pt x="144554" y="519688"/>
                </a:lnTo>
                <a:lnTo>
                  <a:pt x="159184" y="508569"/>
                </a:lnTo>
                <a:lnTo>
                  <a:pt x="173816" y="497449"/>
                </a:lnTo>
                <a:lnTo>
                  <a:pt x="187276" y="485745"/>
                </a:lnTo>
                <a:lnTo>
                  <a:pt x="198981" y="472285"/>
                </a:lnTo>
                <a:lnTo>
                  <a:pt x="209515" y="459409"/>
                </a:lnTo>
                <a:lnTo>
                  <a:pt x="217708" y="444779"/>
                </a:lnTo>
                <a:lnTo>
                  <a:pt x="224731" y="428977"/>
                </a:lnTo>
                <a:lnTo>
                  <a:pt x="230583" y="412005"/>
                </a:lnTo>
                <a:lnTo>
                  <a:pt x="235850" y="394448"/>
                </a:lnTo>
                <a:lnTo>
                  <a:pt x="240533" y="376891"/>
                </a:lnTo>
                <a:lnTo>
                  <a:pt x="245215" y="358749"/>
                </a:lnTo>
                <a:lnTo>
                  <a:pt x="250482" y="341777"/>
                </a:lnTo>
                <a:lnTo>
                  <a:pt x="256334" y="324805"/>
                </a:lnTo>
                <a:lnTo>
                  <a:pt x="263357" y="309004"/>
                </a:lnTo>
                <a:lnTo>
                  <a:pt x="272135" y="294958"/>
                </a:lnTo>
                <a:lnTo>
                  <a:pt x="282669" y="282083"/>
                </a:lnTo>
                <a:lnTo>
                  <a:pt x="295544" y="271549"/>
                </a:lnTo>
                <a:lnTo>
                  <a:pt x="309591" y="262771"/>
                </a:lnTo>
                <a:lnTo>
                  <a:pt x="325391" y="255747"/>
                </a:lnTo>
                <a:lnTo>
                  <a:pt x="342364" y="249895"/>
                </a:lnTo>
                <a:lnTo>
                  <a:pt x="359335" y="244628"/>
                </a:lnTo>
                <a:lnTo>
                  <a:pt x="377478" y="239946"/>
                </a:lnTo>
                <a:lnTo>
                  <a:pt x="395034" y="235264"/>
                </a:lnTo>
                <a:lnTo>
                  <a:pt x="412592" y="229997"/>
                </a:lnTo>
                <a:lnTo>
                  <a:pt x="429563" y="224145"/>
                </a:lnTo>
                <a:lnTo>
                  <a:pt x="445365" y="217122"/>
                </a:lnTo>
                <a:lnTo>
                  <a:pt x="459996" y="208929"/>
                </a:lnTo>
                <a:lnTo>
                  <a:pt x="472871" y="198395"/>
                </a:lnTo>
                <a:lnTo>
                  <a:pt x="486331" y="186689"/>
                </a:lnTo>
                <a:lnTo>
                  <a:pt x="498036" y="173229"/>
                </a:lnTo>
                <a:lnTo>
                  <a:pt x="509156" y="159184"/>
                </a:lnTo>
                <a:lnTo>
                  <a:pt x="520275" y="144553"/>
                </a:lnTo>
                <a:lnTo>
                  <a:pt x="531394" y="129922"/>
                </a:lnTo>
                <a:lnTo>
                  <a:pt x="542514" y="115876"/>
                </a:lnTo>
                <a:lnTo>
                  <a:pt x="554804" y="102416"/>
                </a:lnTo>
                <a:lnTo>
                  <a:pt x="567094" y="90712"/>
                </a:lnTo>
                <a:lnTo>
                  <a:pt x="581140" y="80762"/>
                </a:lnTo>
                <a:lnTo>
                  <a:pt x="595771" y="73154"/>
                </a:lnTo>
                <a:lnTo>
                  <a:pt x="613328" y="67887"/>
                </a:lnTo>
                <a:lnTo>
                  <a:pt x="631470" y="65546"/>
                </a:lnTo>
                <a:lnTo>
                  <a:pt x="650197" y="64961"/>
                </a:lnTo>
                <a:lnTo>
                  <a:pt x="670095" y="66717"/>
                </a:lnTo>
                <a:lnTo>
                  <a:pt x="689993" y="69058"/>
                </a:lnTo>
                <a:lnTo>
                  <a:pt x="709892" y="71984"/>
                </a:lnTo>
                <a:lnTo>
                  <a:pt x="729789" y="74325"/>
                </a:lnTo>
                <a:lnTo>
                  <a:pt x="749687" y="75495"/>
                </a:lnTo>
                <a:lnTo>
                  <a:pt x="769000" y="75495"/>
                </a:lnTo>
                <a:lnTo>
                  <a:pt x="787143" y="73154"/>
                </a:lnTo>
                <a:lnTo>
                  <a:pt x="805286" y="68472"/>
                </a:lnTo>
                <a:lnTo>
                  <a:pt x="822842" y="61450"/>
                </a:lnTo>
                <a:lnTo>
                  <a:pt x="840399" y="52086"/>
                </a:lnTo>
                <a:lnTo>
                  <a:pt x="857956" y="42722"/>
                </a:lnTo>
                <a:lnTo>
                  <a:pt x="875513" y="32188"/>
                </a:lnTo>
                <a:lnTo>
                  <a:pt x="892485" y="22239"/>
                </a:lnTo>
                <a:lnTo>
                  <a:pt x="910628" y="13460"/>
                </a:lnTo>
                <a:lnTo>
                  <a:pt x="928184" y="6437"/>
                </a:lnTo>
                <a:lnTo>
                  <a:pt x="946327" y="1755"/>
                </a:lnTo>
                <a:close/>
              </a:path>
            </a:pathLst>
          </a:custGeom>
          <a:noFill/>
          <a:extLst>
            <a:ext uri="{909E8E84-426E-40DD-AFC4-6F175D3DCCD1}">
              <a14:hiddenFill xmlns:a14="http://schemas.microsoft.com/office/drawing/2010/main">
                <a:solidFill>
                  <a:srgbClr val="FFFFFF"/>
                </a:solidFill>
              </a14:hiddenFill>
            </a:ext>
          </a:extLst>
        </p:spPr>
      </p:pic>
      <p:sp>
        <p:nvSpPr>
          <p:cNvPr id="3162" name="Freeform: Shape 3161">
            <a:extLst>
              <a:ext uri="{FF2B5EF4-FFF2-40B4-BE49-F238E27FC236}">
                <a16:creationId xmlns:a16="http://schemas.microsoft.com/office/drawing/2014/main" id="{67042D35-575D-4898-836D-DA0D5671C7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43103" y="2554317"/>
            <a:ext cx="2389166" cy="3181684"/>
          </a:xfrm>
          <a:custGeom>
            <a:avLst/>
            <a:gdLst>
              <a:gd name="connsiteX0" fmla="*/ 3095991 w 6191980"/>
              <a:gd name="connsiteY0" fmla="*/ 0 h 6184462"/>
              <a:gd name="connsiteX1" fmla="*/ 3156069 w 6191980"/>
              <a:gd name="connsiteY1" fmla="*/ 5631 h 6184462"/>
              <a:gd name="connsiteX2" fmla="*/ 3214272 w 6191980"/>
              <a:gd name="connsiteY2" fmla="*/ 20652 h 6184462"/>
              <a:gd name="connsiteX3" fmla="*/ 3270598 w 6191980"/>
              <a:gd name="connsiteY3" fmla="*/ 43182 h 6184462"/>
              <a:gd name="connsiteX4" fmla="*/ 3328798 w 6191980"/>
              <a:gd name="connsiteY4" fmla="*/ 71344 h 6184462"/>
              <a:gd name="connsiteX5" fmla="*/ 3383247 w 6191980"/>
              <a:gd name="connsiteY5" fmla="*/ 103262 h 6184462"/>
              <a:gd name="connsiteX6" fmla="*/ 3439573 w 6191980"/>
              <a:gd name="connsiteY6" fmla="*/ 137057 h 6184462"/>
              <a:gd name="connsiteX7" fmla="*/ 3495897 w 6191980"/>
              <a:gd name="connsiteY7" fmla="*/ 167096 h 6184462"/>
              <a:gd name="connsiteX8" fmla="*/ 3552221 w 6191980"/>
              <a:gd name="connsiteY8" fmla="*/ 197137 h 6184462"/>
              <a:gd name="connsiteX9" fmla="*/ 3606669 w 6191980"/>
              <a:gd name="connsiteY9" fmla="*/ 219666 h 6184462"/>
              <a:gd name="connsiteX10" fmla="*/ 3666749 w 6191980"/>
              <a:gd name="connsiteY10" fmla="*/ 234686 h 6184462"/>
              <a:gd name="connsiteX11" fmla="*/ 3724950 w 6191980"/>
              <a:gd name="connsiteY11" fmla="*/ 242197 h 6184462"/>
              <a:gd name="connsiteX12" fmla="*/ 3786907 w 6191980"/>
              <a:gd name="connsiteY12" fmla="*/ 242197 h 6184462"/>
              <a:gd name="connsiteX13" fmla="*/ 3850743 w 6191980"/>
              <a:gd name="connsiteY13" fmla="*/ 238443 h 6184462"/>
              <a:gd name="connsiteX14" fmla="*/ 3914577 w 6191980"/>
              <a:gd name="connsiteY14" fmla="*/ 230932 h 6184462"/>
              <a:gd name="connsiteX15" fmla="*/ 3978413 w 6191980"/>
              <a:gd name="connsiteY15" fmla="*/ 221545 h 6184462"/>
              <a:gd name="connsiteX16" fmla="*/ 4042247 w 6191980"/>
              <a:gd name="connsiteY16" fmla="*/ 214035 h 6184462"/>
              <a:gd name="connsiteX17" fmla="*/ 4106083 w 6191980"/>
              <a:gd name="connsiteY17" fmla="*/ 208401 h 6184462"/>
              <a:gd name="connsiteX18" fmla="*/ 4166161 w 6191980"/>
              <a:gd name="connsiteY18" fmla="*/ 210279 h 6184462"/>
              <a:gd name="connsiteX19" fmla="*/ 4224364 w 6191980"/>
              <a:gd name="connsiteY19" fmla="*/ 217789 h 6184462"/>
              <a:gd name="connsiteX20" fmla="*/ 4280690 w 6191980"/>
              <a:gd name="connsiteY20" fmla="*/ 234686 h 6184462"/>
              <a:gd name="connsiteX21" fmla="*/ 4327628 w 6191980"/>
              <a:gd name="connsiteY21" fmla="*/ 259094 h 6184462"/>
              <a:gd name="connsiteX22" fmla="*/ 4372686 w 6191980"/>
              <a:gd name="connsiteY22" fmla="*/ 291012 h 6184462"/>
              <a:gd name="connsiteX23" fmla="*/ 4412114 w 6191980"/>
              <a:gd name="connsiteY23" fmla="*/ 328561 h 6184462"/>
              <a:gd name="connsiteX24" fmla="*/ 4451542 w 6191980"/>
              <a:gd name="connsiteY24" fmla="*/ 371743 h 6184462"/>
              <a:gd name="connsiteX25" fmla="*/ 4487214 w 6191980"/>
              <a:gd name="connsiteY25" fmla="*/ 416803 h 6184462"/>
              <a:gd name="connsiteX26" fmla="*/ 4522886 w 6191980"/>
              <a:gd name="connsiteY26" fmla="*/ 463741 h 6184462"/>
              <a:gd name="connsiteX27" fmla="*/ 4558559 w 6191980"/>
              <a:gd name="connsiteY27" fmla="*/ 510678 h 6184462"/>
              <a:gd name="connsiteX28" fmla="*/ 4594231 w 6191980"/>
              <a:gd name="connsiteY28" fmla="*/ 555737 h 6184462"/>
              <a:gd name="connsiteX29" fmla="*/ 4631782 w 6191980"/>
              <a:gd name="connsiteY29" fmla="*/ 598919 h 6184462"/>
              <a:gd name="connsiteX30" fmla="*/ 4674964 w 6191980"/>
              <a:gd name="connsiteY30" fmla="*/ 636471 h 6184462"/>
              <a:gd name="connsiteX31" fmla="*/ 4716270 w 6191980"/>
              <a:gd name="connsiteY31" fmla="*/ 670266 h 6184462"/>
              <a:gd name="connsiteX32" fmla="*/ 4763206 w 6191980"/>
              <a:gd name="connsiteY32" fmla="*/ 696549 h 6184462"/>
              <a:gd name="connsiteX33" fmla="*/ 4813899 w 6191980"/>
              <a:gd name="connsiteY33" fmla="*/ 719079 h 6184462"/>
              <a:gd name="connsiteX34" fmla="*/ 4868345 w 6191980"/>
              <a:gd name="connsiteY34" fmla="*/ 737854 h 6184462"/>
              <a:gd name="connsiteX35" fmla="*/ 4924669 w 6191980"/>
              <a:gd name="connsiteY35" fmla="*/ 754751 h 6184462"/>
              <a:gd name="connsiteX36" fmla="*/ 4980995 w 6191980"/>
              <a:gd name="connsiteY36" fmla="*/ 769772 h 6184462"/>
              <a:gd name="connsiteX37" fmla="*/ 5039198 w 6191980"/>
              <a:gd name="connsiteY37" fmla="*/ 784792 h 6184462"/>
              <a:gd name="connsiteX38" fmla="*/ 5093644 w 6191980"/>
              <a:gd name="connsiteY38" fmla="*/ 801690 h 6184462"/>
              <a:gd name="connsiteX39" fmla="*/ 5148091 w 6191980"/>
              <a:gd name="connsiteY39" fmla="*/ 820464 h 6184462"/>
              <a:gd name="connsiteX40" fmla="*/ 5198784 w 6191980"/>
              <a:gd name="connsiteY40" fmla="*/ 842995 h 6184462"/>
              <a:gd name="connsiteX41" fmla="*/ 5243845 w 6191980"/>
              <a:gd name="connsiteY41" fmla="*/ 871157 h 6184462"/>
              <a:gd name="connsiteX42" fmla="*/ 5285151 w 6191980"/>
              <a:gd name="connsiteY42" fmla="*/ 904952 h 6184462"/>
              <a:gd name="connsiteX43" fmla="*/ 5318944 w 6191980"/>
              <a:gd name="connsiteY43" fmla="*/ 946257 h 6184462"/>
              <a:gd name="connsiteX44" fmla="*/ 5347108 w 6191980"/>
              <a:gd name="connsiteY44" fmla="*/ 991317 h 6184462"/>
              <a:gd name="connsiteX45" fmla="*/ 5369636 w 6191980"/>
              <a:gd name="connsiteY45" fmla="*/ 1042007 h 6184462"/>
              <a:gd name="connsiteX46" fmla="*/ 5388410 w 6191980"/>
              <a:gd name="connsiteY46" fmla="*/ 1096456 h 6184462"/>
              <a:gd name="connsiteX47" fmla="*/ 5405308 w 6191980"/>
              <a:gd name="connsiteY47" fmla="*/ 1150903 h 6184462"/>
              <a:gd name="connsiteX48" fmla="*/ 5420328 w 6191980"/>
              <a:gd name="connsiteY48" fmla="*/ 1209105 h 6184462"/>
              <a:gd name="connsiteX49" fmla="*/ 5435349 w 6191980"/>
              <a:gd name="connsiteY49" fmla="*/ 1265429 h 6184462"/>
              <a:gd name="connsiteX50" fmla="*/ 5452246 w 6191980"/>
              <a:gd name="connsiteY50" fmla="*/ 1321755 h 6184462"/>
              <a:gd name="connsiteX51" fmla="*/ 5471021 w 6191980"/>
              <a:gd name="connsiteY51" fmla="*/ 1376203 h 6184462"/>
              <a:gd name="connsiteX52" fmla="*/ 5493550 w 6191980"/>
              <a:gd name="connsiteY52" fmla="*/ 1426896 h 6184462"/>
              <a:gd name="connsiteX53" fmla="*/ 5519836 w 6191980"/>
              <a:gd name="connsiteY53" fmla="*/ 1473832 h 6184462"/>
              <a:gd name="connsiteX54" fmla="*/ 5553632 w 6191980"/>
              <a:gd name="connsiteY54" fmla="*/ 1515138 h 6184462"/>
              <a:gd name="connsiteX55" fmla="*/ 5591181 w 6191980"/>
              <a:gd name="connsiteY55" fmla="*/ 1558320 h 6184462"/>
              <a:gd name="connsiteX56" fmla="*/ 5634364 w 6191980"/>
              <a:gd name="connsiteY56" fmla="*/ 1595869 h 6184462"/>
              <a:gd name="connsiteX57" fmla="*/ 5679425 w 6191980"/>
              <a:gd name="connsiteY57" fmla="*/ 1631541 h 6184462"/>
              <a:gd name="connsiteX58" fmla="*/ 5728238 w 6191980"/>
              <a:gd name="connsiteY58" fmla="*/ 1667213 h 6184462"/>
              <a:gd name="connsiteX59" fmla="*/ 5775175 w 6191980"/>
              <a:gd name="connsiteY59" fmla="*/ 1702885 h 6184462"/>
              <a:gd name="connsiteX60" fmla="*/ 5820236 w 6191980"/>
              <a:gd name="connsiteY60" fmla="*/ 1738560 h 6184462"/>
              <a:gd name="connsiteX61" fmla="*/ 5863416 w 6191980"/>
              <a:gd name="connsiteY61" fmla="*/ 1777986 h 6184462"/>
              <a:gd name="connsiteX62" fmla="*/ 5900968 w 6191980"/>
              <a:gd name="connsiteY62" fmla="*/ 1817414 h 6184462"/>
              <a:gd name="connsiteX63" fmla="*/ 5932886 w 6191980"/>
              <a:gd name="connsiteY63" fmla="*/ 1862474 h 6184462"/>
              <a:gd name="connsiteX64" fmla="*/ 5957294 w 6191980"/>
              <a:gd name="connsiteY64" fmla="*/ 1909410 h 6184462"/>
              <a:gd name="connsiteX65" fmla="*/ 5974191 w 6191980"/>
              <a:gd name="connsiteY65" fmla="*/ 1965736 h 6184462"/>
              <a:gd name="connsiteX66" fmla="*/ 5981700 w 6191980"/>
              <a:gd name="connsiteY66" fmla="*/ 2023938 h 6184462"/>
              <a:gd name="connsiteX67" fmla="*/ 5983578 w 6191980"/>
              <a:gd name="connsiteY67" fmla="*/ 2084018 h 6184462"/>
              <a:gd name="connsiteX68" fmla="*/ 5977945 w 6191980"/>
              <a:gd name="connsiteY68" fmla="*/ 2147852 h 6184462"/>
              <a:gd name="connsiteX69" fmla="*/ 5970435 w 6191980"/>
              <a:gd name="connsiteY69" fmla="*/ 2211686 h 6184462"/>
              <a:gd name="connsiteX70" fmla="*/ 5961048 w 6191980"/>
              <a:gd name="connsiteY70" fmla="*/ 2275522 h 6184462"/>
              <a:gd name="connsiteX71" fmla="*/ 5953538 w 6191980"/>
              <a:gd name="connsiteY71" fmla="*/ 2339356 h 6184462"/>
              <a:gd name="connsiteX72" fmla="*/ 5949784 w 6191980"/>
              <a:gd name="connsiteY72" fmla="*/ 2403192 h 6184462"/>
              <a:gd name="connsiteX73" fmla="*/ 5949784 w 6191980"/>
              <a:gd name="connsiteY73" fmla="*/ 2465149 h 6184462"/>
              <a:gd name="connsiteX74" fmla="*/ 5957294 w 6191980"/>
              <a:gd name="connsiteY74" fmla="*/ 2523350 h 6184462"/>
              <a:gd name="connsiteX75" fmla="*/ 5972312 w 6191980"/>
              <a:gd name="connsiteY75" fmla="*/ 2581552 h 6184462"/>
              <a:gd name="connsiteX76" fmla="*/ 5994843 w 6191980"/>
              <a:gd name="connsiteY76" fmla="*/ 2636001 h 6184462"/>
              <a:gd name="connsiteX77" fmla="*/ 6024884 w 6191980"/>
              <a:gd name="connsiteY77" fmla="*/ 2692325 h 6184462"/>
              <a:gd name="connsiteX78" fmla="*/ 6054922 w 6191980"/>
              <a:gd name="connsiteY78" fmla="*/ 2748651 h 6184462"/>
              <a:gd name="connsiteX79" fmla="*/ 6088718 w 6191980"/>
              <a:gd name="connsiteY79" fmla="*/ 2804974 h 6184462"/>
              <a:gd name="connsiteX80" fmla="*/ 6120634 w 6191980"/>
              <a:gd name="connsiteY80" fmla="*/ 2859423 h 6184462"/>
              <a:gd name="connsiteX81" fmla="*/ 6148798 w 6191980"/>
              <a:gd name="connsiteY81" fmla="*/ 2917624 h 6184462"/>
              <a:gd name="connsiteX82" fmla="*/ 6171326 w 6191980"/>
              <a:gd name="connsiteY82" fmla="*/ 2973950 h 6184462"/>
              <a:gd name="connsiteX83" fmla="*/ 6186347 w 6191980"/>
              <a:gd name="connsiteY83" fmla="*/ 3032152 h 6184462"/>
              <a:gd name="connsiteX84" fmla="*/ 6191980 w 6191980"/>
              <a:gd name="connsiteY84" fmla="*/ 3092230 h 6184462"/>
              <a:gd name="connsiteX85" fmla="*/ 6186347 w 6191980"/>
              <a:gd name="connsiteY85" fmla="*/ 3152310 h 6184462"/>
              <a:gd name="connsiteX86" fmla="*/ 6171326 w 6191980"/>
              <a:gd name="connsiteY86" fmla="*/ 3210513 h 6184462"/>
              <a:gd name="connsiteX87" fmla="*/ 6148798 w 6191980"/>
              <a:gd name="connsiteY87" fmla="*/ 3266839 h 6184462"/>
              <a:gd name="connsiteX88" fmla="*/ 6120634 w 6191980"/>
              <a:gd name="connsiteY88" fmla="*/ 3325039 h 6184462"/>
              <a:gd name="connsiteX89" fmla="*/ 6088718 w 6191980"/>
              <a:gd name="connsiteY89" fmla="*/ 3379488 h 6184462"/>
              <a:gd name="connsiteX90" fmla="*/ 6054922 w 6191980"/>
              <a:gd name="connsiteY90" fmla="*/ 3435814 h 6184462"/>
              <a:gd name="connsiteX91" fmla="*/ 6024884 w 6191980"/>
              <a:gd name="connsiteY91" fmla="*/ 3492137 h 6184462"/>
              <a:gd name="connsiteX92" fmla="*/ 5994843 w 6191980"/>
              <a:gd name="connsiteY92" fmla="*/ 3548461 h 6184462"/>
              <a:gd name="connsiteX93" fmla="*/ 5972312 w 6191980"/>
              <a:gd name="connsiteY93" fmla="*/ 3602910 h 6184462"/>
              <a:gd name="connsiteX94" fmla="*/ 5957294 w 6191980"/>
              <a:gd name="connsiteY94" fmla="*/ 3661113 h 6184462"/>
              <a:gd name="connsiteX95" fmla="*/ 5949784 w 6191980"/>
              <a:gd name="connsiteY95" fmla="*/ 3719313 h 6184462"/>
              <a:gd name="connsiteX96" fmla="*/ 5949784 w 6191980"/>
              <a:gd name="connsiteY96" fmla="*/ 3781272 h 6184462"/>
              <a:gd name="connsiteX97" fmla="*/ 5953538 w 6191980"/>
              <a:gd name="connsiteY97" fmla="*/ 3845106 h 6184462"/>
              <a:gd name="connsiteX98" fmla="*/ 5961048 w 6191980"/>
              <a:gd name="connsiteY98" fmla="*/ 3908940 h 6184462"/>
              <a:gd name="connsiteX99" fmla="*/ 5970435 w 6191980"/>
              <a:gd name="connsiteY99" fmla="*/ 3972776 h 6184462"/>
              <a:gd name="connsiteX100" fmla="*/ 5977945 w 6191980"/>
              <a:gd name="connsiteY100" fmla="*/ 4036610 h 6184462"/>
              <a:gd name="connsiteX101" fmla="*/ 5983578 w 6191980"/>
              <a:gd name="connsiteY101" fmla="*/ 4100444 h 6184462"/>
              <a:gd name="connsiteX102" fmla="*/ 5981700 w 6191980"/>
              <a:gd name="connsiteY102" fmla="*/ 4160526 h 6184462"/>
              <a:gd name="connsiteX103" fmla="*/ 5974191 w 6191980"/>
              <a:gd name="connsiteY103" fmla="*/ 4218729 h 6184462"/>
              <a:gd name="connsiteX104" fmla="*/ 5957294 w 6191980"/>
              <a:gd name="connsiteY104" fmla="*/ 4275053 h 6184462"/>
              <a:gd name="connsiteX105" fmla="*/ 5932886 w 6191980"/>
              <a:gd name="connsiteY105" fmla="*/ 4321989 h 6184462"/>
              <a:gd name="connsiteX106" fmla="*/ 5900968 w 6191980"/>
              <a:gd name="connsiteY106" fmla="*/ 4367050 h 6184462"/>
              <a:gd name="connsiteX107" fmla="*/ 5863416 w 6191980"/>
              <a:gd name="connsiteY107" fmla="*/ 4406477 h 6184462"/>
              <a:gd name="connsiteX108" fmla="*/ 5820236 w 6191980"/>
              <a:gd name="connsiteY108" fmla="*/ 4445903 h 6184462"/>
              <a:gd name="connsiteX109" fmla="*/ 5775175 w 6191980"/>
              <a:gd name="connsiteY109" fmla="*/ 4481577 h 6184462"/>
              <a:gd name="connsiteX110" fmla="*/ 5728238 w 6191980"/>
              <a:gd name="connsiteY110" fmla="*/ 4517249 h 6184462"/>
              <a:gd name="connsiteX111" fmla="*/ 5679425 w 6191980"/>
              <a:gd name="connsiteY111" fmla="*/ 4552921 h 6184462"/>
              <a:gd name="connsiteX112" fmla="*/ 5634364 w 6191980"/>
              <a:gd name="connsiteY112" fmla="*/ 4588593 h 6184462"/>
              <a:gd name="connsiteX113" fmla="*/ 5591181 w 6191980"/>
              <a:gd name="connsiteY113" fmla="*/ 4626142 h 6184462"/>
              <a:gd name="connsiteX114" fmla="*/ 5553632 w 6191980"/>
              <a:gd name="connsiteY114" fmla="*/ 4669325 h 6184462"/>
              <a:gd name="connsiteX115" fmla="*/ 5519836 w 6191980"/>
              <a:gd name="connsiteY115" fmla="*/ 4710630 h 6184462"/>
              <a:gd name="connsiteX116" fmla="*/ 5493550 w 6191980"/>
              <a:gd name="connsiteY116" fmla="*/ 4757566 h 6184462"/>
              <a:gd name="connsiteX117" fmla="*/ 5471021 w 6191980"/>
              <a:gd name="connsiteY117" fmla="*/ 4808259 h 6184462"/>
              <a:gd name="connsiteX118" fmla="*/ 5452246 w 6191980"/>
              <a:gd name="connsiteY118" fmla="*/ 4862708 h 6184462"/>
              <a:gd name="connsiteX119" fmla="*/ 5435349 w 6191980"/>
              <a:gd name="connsiteY119" fmla="*/ 4919033 h 6184462"/>
              <a:gd name="connsiteX120" fmla="*/ 5420328 w 6191980"/>
              <a:gd name="connsiteY120" fmla="*/ 4975357 h 6184462"/>
              <a:gd name="connsiteX121" fmla="*/ 5405308 w 6191980"/>
              <a:gd name="connsiteY121" fmla="*/ 5033560 h 6184462"/>
              <a:gd name="connsiteX122" fmla="*/ 5388410 w 6191980"/>
              <a:gd name="connsiteY122" fmla="*/ 5088007 h 6184462"/>
              <a:gd name="connsiteX123" fmla="*/ 5369636 w 6191980"/>
              <a:gd name="connsiteY123" fmla="*/ 5142453 h 6184462"/>
              <a:gd name="connsiteX124" fmla="*/ 5347108 w 6191980"/>
              <a:gd name="connsiteY124" fmla="*/ 5193146 h 6184462"/>
              <a:gd name="connsiteX125" fmla="*/ 5318944 w 6191980"/>
              <a:gd name="connsiteY125" fmla="*/ 5238207 h 6184462"/>
              <a:gd name="connsiteX126" fmla="*/ 5285151 w 6191980"/>
              <a:gd name="connsiteY126" fmla="*/ 5279510 h 6184462"/>
              <a:gd name="connsiteX127" fmla="*/ 5243845 w 6191980"/>
              <a:gd name="connsiteY127" fmla="*/ 5313305 h 6184462"/>
              <a:gd name="connsiteX128" fmla="*/ 5198784 w 6191980"/>
              <a:gd name="connsiteY128" fmla="*/ 5341467 h 6184462"/>
              <a:gd name="connsiteX129" fmla="*/ 5148091 w 6191980"/>
              <a:gd name="connsiteY129" fmla="*/ 5363998 h 6184462"/>
              <a:gd name="connsiteX130" fmla="*/ 5093644 w 6191980"/>
              <a:gd name="connsiteY130" fmla="*/ 5382773 h 6184462"/>
              <a:gd name="connsiteX131" fmla="*/ 5039198 w 6191980"/>
              <a:gd name="connsiteY131" fmla="*/ 5399670 h 6184462"/>
              <a:gd name="connsiteX132" fmla="*/ 4980995 w 6191980"/>
              <a:gd name="connsiteY132" fmla="*/ 5414691 h 6184462"/>
              <a:gd name="connsiteX133" fmla="*/ 4924669 w 6191980"/>
              <a:gd name="connsiteY133" fmla="*/ 5429711 h 6184462"/>
              <a:gd name="connsiteX134" fmla="*/ 4868345 w 6191980"/>
              <a:gd name="connsiteY134" fmla="*/ 5446609 h 6184462"/>
              <a:gd name="connsiteX135" fmla="*/ 4813899 w 6191980"/>
              <a:gd name="connsiteY135" fmla="*/ 5465383 h 6184462"/>
              <a:gd name="connsiteX136" fmla="*/ 4763206 w 6191980"/>
              <a:gd name="connsiteY136" fmla="*/ 5487914 h 6184462"/>
              <a:gd name="connsiteX137" fmla="*/ 4716270 w 6191980"/>
              <a:gd name="connsiteY137" fmla="*/ 5514197 h 6184462"/>
              <a:gd name="connsiteX138" fmla="*/ 4674964 w 6191980"/>
              <a:gd name="connsiteY138" fmla="*/ 5547992 h 6184462"/>
              <a:gd name="connsiteX139" fmla="*/ 4631782 w 6191980"/>
              <a:gd name="connsiteY139" fmla="*/ 5585543 h 6184462"/>
              <a:gd name="connsiteX140" fmla="*/ 4594231 w 6191980"/>
              <a:gd name="connsiteY140" fmla="*/ 5628725 h 6184462"/>
              <a:gd name="connsiteX141" fmla="*/ 4558559 w 6191980"/>
              <a:gd name="connsiteY141" fmla="*/ 5673785 h 6184462"/>
              <a:gd name="connsiteX142" fmla="*/ 4522886 w 6191980"/>
              <a:gd name="connsiteY142" fmla="*/ 5720721 h 6184462"/>
              <a:gd name="connsiteX143" fmla="*/ 4487214 w 6191980"/>
              <a:gd name="connsiteY143" fmla="*/ 5767659 h 6184462"/>
              <a:gd name="connsiteX144" fmla="*/ 4451542 w 6191980"/>
              <a:gd name="connsiteY144" fmla="*/ 5812719 h 6184462"/>
              <a:gd name="connsiteX145" fmla="*/ 4412114 w 6191980"/>
              <a:gd name="connsiteY145" fmla="*/ 5855901 h 6184462"/>
              <a:gd name="connsiteX146" fmla="*/ 4372686 w 6191980"/>
              <a:gd name="connsiteY146" fmla="*/ 5893450 h 6184462"/>
              <a:gd name="connsiteX147" fmla="*/ 4327628 w 6191980"/>
              <a:gd name="connsiteY147" fmla="*/ 5925368 h 6184462"/>
              <a:gd name="connsiteX148" fmla="*/ 4280690 w 6191980"/>
              <a:gd name="connsiteY148" fmla="*/ 5949776 h 6184462"/>
              <a:gd name="connsiteX149" fmla="*/ 4224364 w 6191980"/>
              <a:gd name="connsiteY149" fmla="*/ 5966674 h 6184462"/>
              <a:gd name="connsiteX150" fmla="*/ 4166161 w 6191980"/>
              <a:gd name="connsiteY150" fmla="*/ 5974184 h 6184462"/>
              <a:gd name="connsiteX151" fmla="*/ 4106083 w 6191980"/>
              <a:gd name="connsiteY151" fmla="*/ 5976061 h 6184462"/>
              <a:gd name="connsiteX152" fmla="*/ 4042247 w 6191980"/>
              <a:gd name="connsiteY152" fmla="*/ 5970428 h 6184462"/>
              <a:gd name="connsiteX153" fmla="*/ 3978413 w 6191980"/>
              <a:gd name="connsiteY153" fmla="*/ 5962919 h 6184462"/>
              <a:gd name="connsiteX154" fmla="*/ 3914577 w 6191980"/>
              <a:gd name="connsiteY154" fmla="*/ 5953530 h 6184462"/>
              <a:gd name="connsiteX155" fmla="*/ 3850743 w 6191980"/>
              <a:gd name="connsiteY155" fmla="*/ 5946022 h 6184462"/>
              <a:gd name="connsiteX156" fmla="*/ 3786907 w 6191980"/>
              <a:gd name="connsiteY156" fmla="*/ 5942266 h 6184462"/>
              <a:gd name="connsiteX157" fmla="*/ 3724950 w 6191980"/>
              <a:gd name="connsiteY157" fmla="*/ 5942266 h 6184462"/>
              <a:gd name="connsiteX158" fmla="*/ 3666749 w 6191980"/>
              <a:gd name="connsiteY158" fmla="*/ 5949776 h 6184462"/>
              <a:gd name="connsiteX159" fmla="*/ 3606669 w 6191980"/>
              <a:gd name="connsiteY159" fmla="*/ 5964797 h 6184462"/>
              <a:gd name="connsiteX160" fmla="*/ 3552221 w 6191980"/>
              <a:gd name="connsiteY160" fmla="*/ 5987325 h 6184462"/>
              <a:gd name="connsiteX161" fmla="*/ 3495897 w 6191980"/>
              <a:gd name="connsiteY161" fmla="*/ 6017366 h 6184462"/>
              <a:gd name="connsiteX162" fmla="*/ 3439573 w 6191980"/>
              <a:gd name="connsiteY162" fmla="*/ 6047407 h 6184462"/>
              <a:gd name="connsiteX163" fmla="*/ 3383247 w 6191980"/>
              <a:gd name="connsiteY163" fmla="*/ 6081200 h 6184462"/>
              <a:gd name="connsiteX164" fmla="*/ 3328798 w 6191980"/>
              <a:gd name="connsiteY164" fmla="*/ 6113118 h 6184462"/>
              <a:gd name="connsiteX165" fmla="*/ 3270598 w 6191980"/>
              <a:gd name="connsiteY165" fmla="*/ 6141280 h 6184462"/>
              <a:gd name="connsiteX166" fmla="*/ 3214272 w 6191980"/>
              <a:gd name="connsiteY166" fmla="*/ 6163811 h 6184462"/>
              <a:gd name="connsiteX167" fmla="*/ 3156069 w 6191980"/>
              <a:gd name="connsiteY167" fmla="*/ 6178831 h 6184462"/>
              <a:gd name="connsiteX168" fmla="*/ 3095991 w 6191980"/>
              <a:gd name="connsiteY168" fmla="*/ 6184462 h 6184462"/>
              <a:gd name="connsiteX169" fmla="*/ 3035911 w 6191980"/>
              <a:gd name="connsiteY169" fmla="*/ 6178831 h 6184462"/>
              <a:gd name="connsiteX170" fmla="*/ 2977708 w 6191980"/>
              <a:gd name="connsiteY170" fmla="*/ 6163811 h 6184462"/>
              <a:gd name="connsiteX171" fmla="*/ 2921385 w 6191980"/>
              <a:gd name="connsiteY171" fmla="*/ 6141280 h 6184462"/>
              <a:gd name="connsiteX172" fmla="*/ 2863182 w 6191980"/>
              <a:gd name="connsiteY172" fmla="*/ 6113118 h 6184462"/>
              <a:gd name="connsiteX173" fmla="*/ 2808733 w 6191980"/>
              <a:gd name="connsiteY173" fmla="*/ 6081200 h 6184462"/>
              <a:gd name="connsiteX174" fmla="*/ 2752409 w 6191980"/>
              <a:gd name="connsiteY174" fmla="*/ 6047407 h 6184462"/>
              <a:gd name="connsiteX175" fmla="*/ 2696083 w 6191980"/>
              <a:gd name="connsiteY175" fmla="*/ 6017366 h 6184462"/>
              <a:gd name="connsiteX176" fmla="*/ 2639760 w 6191980"/>
              <a:gd name="connsiteY176" fmla="*/ 5987325 h 6184462"/>
              <a:gd name="connsiteX177" fmla="*/ 2583436 w 6191980"/>
              <a:gd name="connsiteY177" fmla="*/ 5964797 h 6184462"/>
              <a:gd name="connsiteX178" fmla="*/ 2525233 w 6191980"/>
              <a:gd name="connsiteY178" fmla="*/ 5949776 h 6184462"/>
              <a:gd name="connsiteX179" fmla="*/ 2467030 w 6191980"/>
              <a:gd name="connsiteY179" fmla="*/ 5942266 h 6184462"/>
              <a:gd name="connsiteX180" fmla="*/ 2405071 w 6191980"/>
              <a:gd name="connsiteY180" fmla="*/ 5942266 h 6184462"/>
              <a:gd name="connsiteX181" fmla="*/ 2341237 w 6191980"/>
              <a:gd name="connsiteY181" fmla="*/ 5946022 h 6184462"/>
              <a:gd name="connsiteX182" fmla="*/ 2277403 w 6191980"/>
              <a:gd name="connsiteY182" fmla="*/ 5953530 h 6184462"/>
              <a:gd name="connsiteX183" fmla="*/ 2213567 w 6191980"/>
              <a:gd name="connsiteY183" fmla="*/ 5962919 h 6184462"/>
              <a:gd name="connsiteX184" fmla="*/ 2149731 w 6191980"/>
              <a:gd name="connsiteY184" fmla="*/ 5970428 h 6184462"/>
              <a:gd name="connsiteX185" fmla="*/ 2085897 w 6191980"/>
              <a:gd name="connsiteY185" fmla="*/ 5976061 h 6184462"/>
              <a:gd name="connsiteX186" fmla="*/ 2025819 w 6191980"/>
              <a:gd name="connsiteY186" fmla="*/ 5974184 h 6184462"/>
              <a:gd name="connsiteX187" fmla="*/ 1967617 w 6191980"/>
              <a:gd name="connsiteY187" fmla="*/ 5966674 h 6184462"/>
              <a:gd name="connsiteX188" fmla="*/ 1911291 w 6191980"/>
              <a:gd name="connsiteY188" fmla="*/ 5949776 h 6184462"/>
              <a:gd name="connsiteX189" fmla="*/ 1864354 w 6191980"/>
              <a:gd name="connsiteY189" fmla="*/ 5925368 h 6184462"/>
              <a:gd name="connsiteX190" fmla="*/ 1819293 w 6191980"/>
              <a:gd name="connsiteY190" fmla="*/ 5893450 h 6184462"/>
              <a:gd name="connsiteX191" fmla="*/ 1779867 w 6191980"/>
              <a:gd name="connsiteY191" fmla="*/ 5855901 h 6184462"/>
              <a:gd name="connsiteX192" fmla="*/ 1740438 w 6191980"/>
              <a:gd name="connsiteY192" fmla="*/ 5812719 h 6184462"/>
              <a:gd name="connsiteX193" fmla="*/ 1704766 w 6191980"/>
              <a:gd name="connsiteY193" fmla="*/ 5767659 h 6184462"/>
              <a:gd name="connsiteX194" fmla="*/ 1669094 w 6191980"/>
              <a:gd name="connsiteY194" fmla="*/ 5720721 h 6184462"/>
              <a:gd name="connsiteX195" fmla="*/ 1633422 w 6191980"/>
              <a:gd name="connsiteY195" fmla="*/ 5673785 h 6184462"/>
              <a:gd name="connsiteX196" fmla="*/ 1597750 w 6191980"/>
              <a:gd name="connsiteY196" fmla="*/ 5628725 h 6184462"/>
              <a:gd name="connsiteX197" fmla="*/ 1560199 w 6191980"/>
              <a:gd name="connsiteY197" fmla="*/ 5585543 h 6184462"/>
              <a:gd name="connsiteX198" fmla="*/ 1517016 w 6191980"/>
              <a:gd name="connsiteY198" fmla="*/ 5547992 h 6184462"/>
              <a:gd name="connsiteX199" fmla="*/ 1475711 w 6191980"/>
              <a:gd name="connsiteY199" fmla="*/ 5514197 h 6184462"/>
              <a:gd name="connsiteX200" fmla="*/ 1428774 w 6191980"/>
              <a:gd name="connsiteY200" fmla="*/ 5487914 h 6184462"/>
              <a:gd name="connsiteX201" fmla="*/ 1378082 w 6191980"/>
              <a:gd name="connsiteY201" fmla="*/ 5465383 h 6184462"/>
              <a:gd name="connsiteX202" fmla="*/ 1323635 w 6191980"/>
              <a:gd name="connsiteY202" fmla="*/ 5446609 h 6184462"/>
              <a:gd name="connsiteX203" fmla="*/ 1267309 w 6191980"/>
              <a:gd name="connsiteY203" fmla="*/ 5429711 h 6184462"/>
              <a:gd name="connsiteX204" fmla="*/ 1210986 w 6191980"/>
              <a:gd name="connsiteY204" fmla="*/ 5414691 h 6184462"/>
              <a:gd name="connsiteX205" fmla="*/ 1152783 w 6191980"/>
              <a:gd name="connsiteY205" fmla="*/ 5399670 h 6184462"/>
              <a:gd name="connsiteX206" fmla="*/ 1098336 w 6191980"/>
              <a:gd name="connsiteY206" fmla="*/ 5382773 h 6184462"/>
              <a:gd name="connsiteX207" fmla="*/ 1043887 w 6191980"/>
              <a:gd name="connsiteY207" fmla="*/ 5363998 h 6184462"/>
              <a:gd name="connsiteX208" fmla="*/ 993197 w 6191980"/>
              <a:gd name="connsiteY208" fmla="*/ 5341467 h 6184462"/>
              <a:gd name="connsiteX209" fmla="*/ 948135 w 6191980"/>
              <a:gd name="connsiteY209" fmla="*/ 5313305 h 6184462"/>
              <a:gd name="connsiteX210" fmla="*/ 906830 w 6191980"/>
              <a:gd name="connsiteY210" fmla="*/ 5279510 h 6184462"/>
              <a:gd name="connsiteX211" fmla="*/ 873037 w 6191980"/>
              <a:gd name="connsiteY211" fmla="*/ 5238207 h 6184462"/>
              <a:gd name="connsiteX212" fmla="*/ 844875 w 6191980"/>
              <a:gd name="connsiteY212" fmla="*/ 5193146 h 6184462"/>
              <a:gd name="connsiteX213" fmla="*/ 822344 w 6191980"/>
              <a:gd name="connsiteY213" fmla="*/ 5142453 h 6184462"/>
              <a:gd name="connsiteX214" fmla="*/ 803570 w 6191980"/>
              <a:gd name="connsiteY214" fmla="*/ 5088007 h 6184462"/>
              <a:gd name="connsiteX215" fmla="*/ 786672 w 6191980"/>
              <a:gd name="connsiteY215" fmla="*/ 5033560 h 6184462"/>
              <a:gd name="connsiteX216" fmla="*/ 771652 w 6191980"/>
              <a:gd name="connsiteY216" fmla="*/ 4975357 h 6184462"/>
              <a:gd name="connsiteX217" fmla="*/ 756631 w 6191980"/>
              <a:gd name="connsiteY217" fmla="*/ 4919033 h 6184462"/>
              <a:gd name="connsiteX218" fmla="*/ 739734 w 6191980"/>
              <a:gd name="connsiteY218" fmla="*/ 4862708 h 6184462"/>
              <a:gd name="connsiteX219" fmla="*/ 720959 w 6191980"/>
              <a:gd name="connsiteY219" fmla="*/ 4808259 h 6184462"/>
              <a:gd name="connsiteX220" fmla="*/ 698428 w 6191980"/>
              <a:gd name="connsiteY220" fmla="*/ 4757566 h 6184462"/>
              <a:gd name="connsiteX221" fmla="*/ 672143 w 6191980"/>
              <a:gd name="connsiteY221" fmla="*/ 4710630 h 6184462"/>
              <a:gd name="connsiteX222" fmla="*/ 638351 w 6191980"/>
              <a:gd name="connsiteY222" fmla="*/ 4669325 h 6184462"/>
              <a:gd name="connsiteX223" fmla="*/ 600799 w 6191980"/>
              <a:gd name="connsiteY223" fmla="*/ 4626142 h 6184462"/>
              <a:gd name="connsiteX224" fmla="*/ 557617 w 6191980"/>
              <a:gd name="connsiteY224" fmla="*/ 4588593 h 6184462"/>
              <a:gd name="connsiteX225" fmla="*/ 510678 w 6191980"/>
              <a:gd name="connsiteY225" fmla="*/ 4552921 h 6184462"/>
              <a:gd name="connsiteX226" fmla="*/ 463742 w 6191980"/>
              <a:gd name="connsiteY226" fmla="*/ 4517249 h 6184462"/>
              <a:gd name="connsiteX227" fmla="*/ 416805 w 6191980"/>
              <a:gd name="connsiteY227" fmla="*/ 4481577 h 6184462"/>
              <a:gd name="connsiteX228" fmla="*/ 371744 w 6191980"/>
              <a:gd name="connsiteY228" fmla="*/ 4445903 h 6184462"/>
              <a:gd name="connsiteX229" fmla="*/ 328562 w 6191980"/>
              <a:gd name="connsiteY229" fmla="*/ 4406477 h 6184462"/>
              <a:gd name="connsiteX230" fmla="*/ 291012 w 6191980"/>
              <a:gd name="connsiteY230" fmla="*/ 4367050 h 6184462"/>
              <a:gd name="connsiteX231" fmla="*/ 259096 w 6191980"/>
              <a:gd name="connsiteY231" fmla="*/ 4321989 h 6184462"/>
              <a:gd name="connsiteX232" fmla="*/ 234689 w 6191980"/>
              <a:gd name="connsiteY232" fmla="*/ 4275053 h 6184462"/>
              <a:gd name="connsiteX233" fmla="*/ 217791 w 6191980"/>
              <a:gd name="connsiteY233" fmla="*/ 4218729 h 6184462"/>
              <a:gd name="connsiteX234" fmla="*/ 210281 w 6191980"/>
              <a:gd name="connsiteY234" fmla="*/ 4160526 h 6184462"/>
              <a:gd name="connsiteX235" fmla="*/ 208402 w 6191980"/>
              <a:gd name="connsiteY235" fmla="*/ 4100444 h 6184462"/>
              <a:gd name="connsiteX236" fmla="*/ 214035 w 6191980"/>
              <a:gd name="connsiteY236" fmla="*/ 4036610 h 6184462"/>
              <a:gd name="connsiteX237" fmla="*/ 221545 w 6191980"/>
              <a:gd name="connsiteY237" fmla="*/ 3972776 h 6184462"/>
              <a:gd name="connsiteX238" fmla="*/ 230932 w 6191980"/>
              <a:gd name="connsiteY238" fmla="*/ 3908940 h 6184462"/>
              <a:gd name="connsiteX239" fmla="*/ 238443 w 6191980"/>
              <a:gd name="connsiteY239" fmla="*/ 3845106 h 6184462"/>
              <a:gd name="connsiteX240" fmla="*/ 242199 w 6191980"/>
              <a:gd name="connsiteY240" fmla="*/ 3781272 h 6184462"/>
              <a:gd name="connsiteX241" fmla="*/ 242199 w 6191980"/>
              <a:gd name="connsiteY241" fmla="*/ 3719313 h 6184462"/>
              <a:gd name="connsiteX242" fmla="*/ 234689 w 6191980"/>
              <a:gd name="connsiteY242" fmla="*/ 3661113 h 6184462"/>
              <a:gd name="connsiteX243" fmla="*/ 219668 w 6191980"/>
              <a:gd name="connsiteY243" fmla="*/ 3602910 h 6184462"/>
              <a:gd name="connsiteX244" fmla="*/ 197138 w 6191980"/>
              <a:gd name="connsiteY244" fmla="*/ 3548461 h 6184462"/>
              <a:gd name="connsiteX245" fmla="*/ 168976 w 6191980"/>
              <a:gd name="connsiteY245" fmla="*/ 3492137 h 6184462"/>
              <a:gd name="connsiteX246" fmla="*/ 137057 w 6191980"/>
              <a:gd name="connsiteY246" fmla="*/ 3435814 h 6184462"/>
              <a:gd name="connsiteX247" fmla="*/ 103264 w 6191980"/>
              <a:gd name="connsiteY247" fmla="*/ 3379488 h 6184462"/>
              <a:gd name="connsiteX248" fmla="*/ 71346 w 6191980"/>
              <a:gd name="connsiteY248" fmla="*/ 3325039 h 6184462"/>
              <a:gd name="connsiteX249" fmla="*/ 43182 w 6191980"/>
              <a:gd name="connsiteY249" fmla="*/ 3266839 h 6184462"/>
              <a:gd name="connsiteX250" fmla="*/ 20654 w 6191980"/>
              <a:gd name="connsiteY250" fmla="*/ 3210513 h 6184462"/>
              <a:gd name="connsiteX251" fmla="*/ 5634 w 6191980"/>
              <a:gd name="connsiteY251" fmla="*/ 3152310 h 6184462"/>
              <a:gd name="connsiteX252" fmla="*/ 0 w 6191980"/>
              <a:gd name="connsiteY252" fmla="*/ 3092230 h 6184462"/>
              <a:gd name="connsiteX253" fmla="*/ 5634 w 6191980"/>
              <a:gd name="connsiteY253" fmla="*/ 3032152 h 6184462"/>
              <a:gd name="connsiteX254" fmla="*/ 20654 w 6191980"/>
              <a:gd name="connsiteY254" fmla="*/ 2973950 h 6184462"/>
              <a:gd name="connsiteX255" fmla="*/ 43182 w 6191980"/>
              <a:gd name="connsiteY255" fmla="*/ 2917624 h 6184462"/>
              <a:gd name="connsiteX256" fmla="*/ 71346 w 6191980"/>
              <a:gd name="connsiteY256" fmla="*/ 2859423 h 6184462"/>
              <a:gd name="connsiteX257" fmla="*/ 103264 w 6191980"/>
              <a:gd name="connsiteY257" fmla="*/ 2804974 h 6184462"/>
              <a:gd name="connsiteX258" fmla="*/ 137057 w 6191980"/>
              <a:gd name="connsiteY258" fmla="*/ 2748651 h 6184462"/>
              <a:gd name="connsiteX259" fmla="*/ 168976 w 6191980"/>
              <a:gd name="connsiteY259" fmla="*/ 2692325 h 6184462"/>
              <a:gd name="connsiteX260" fmla="*/ 197138 w 6191980"/>
              <a:gd name="connsiteY260" fmla="*/ 2636001 h 6184462"/>
              <a:gd name="connsiteX261" fmla="*/ 219668 w 6191980"/>
              <a:gd name="connsiteY261" fmla="*/ 2581552 h 6184462"/>
              <a:gd name="connsiteX262" fmla="*/ 234689 w 6191980"/>
              <a:gd name="connsiteY262" fmla="*/ 2523350 h 6184462"/>
              <a:gd name="connsiteX263" fmla="*/ 242199 w 6191980"/>
              <a:gd name="connsiteY263" fmla="*/ 2465149 h 6184462"/>
              <a:gd name="connsiteX264" fmla="*/ 242199 w 6191980"/>
              <a:gd name="connsiteY264" fmla="*/ 2403192 h 6184462"/>
              <a:gd name="connsiteX265" fmla="*/ 238443 w 6191980"/>
              <a:gd name="connsiteY265" fmla="*/ 2339356 h 6184462"/>
              <a:gd name="connsiteX266" fmla="*/ 230932 w 6191980"/>
              <a:gd name="connsiteY266" fmla="*/ 2275522 h 6184462"/>
              <a:gd name="connsiteX267" fmla="*/ 221545 w 6191980"/>
              <a:gd name="connsiteY267" fmla="*/ 2211686 h 6184462"/>
              <a:gd name="connsiteX268" fmla="*/ 214035 w 6191980"/>
              <a:gd name="connsiteY268" fmla="*/ 2147852 h 6184462"/>
              <a:gd name="connsiteX269" fmla="*/ 208402 w 6191980"/>
              <a:gd name="connsiteY269" fmla="*/ 2084018 h 6184462"/>
              <a:gd name="connsiteX270" fmla="*/ 210281 w 6191980"/>
              <a:gd name="connsiteY270" fmla="*/ 2023938 h 6184462"/>
              <a:gd name="connsiteX271" fmla="*/ 217791 w 6191980"/>
              <a:gd name="connsiteY271" fmla="*/ 1965736 h 6184462"/>
              <a:gd name="connsiteX272" fmla="*/ 234689 w 6191980"/>
              <a:gd name="connsiteY272" fmla="*/ 1909410 h 6184462"/>
              <a:gd name="connsiteX273" fmla="*/ 259096 w 6191980"/>
              <a:gd name="connsiteY273" fmla="*/ 1862474 h 6184462"/>
              <a:gd name="connsiteX274" fmla="*/ 291012 w 6191980"/>
              <a:gd name="connsiteY274" fmla="*/ 1817414 h 6184462"/>
              <a:gd name="connsiteX275" fmla="*/ 328562 w 6191980"/>
              <a:gd name="connsiteY275" fmla="*/ 1777986 h 6184462"/>
              <a:gd name="connsiteX276" fmla="*/ 371744 w 6191980"/>
              <a:gd name="connsiteY276" fmla="*/ 1738560 h 6184462"/>
              <a:gd name="connsiteX277" fmla="*/ 416805 w 6191980"/>
              <a:gd name="connsiteY277" fmla="*/ 1702885 h 6184462"/>
              <a:gd name="connsiteX278" fmla="*/ 463742 w 6191980"/>
              <a:gd name="connsiteY278" fmla="*/ 1667213 h 6184462"/>
              <a:gd name="connsiteX279" fmla="*/ 510678 w 6191980"/>
              <a:gd name="connsiteY279" fmla="*/ 1631541 h 6184462"/>
              <a:gd name="connsiteX280" fmla="*/ 557617 w 6191980"/>
              <a:gd name="connsiteY280" fmla="*/ 1595869 h 6184462"/>
              <a:gd name="connsiteX281" fmla="*/ 600799 w 6191980"/>
              <a:gd name="connsiteY281" fmla="*/ 1558320 h 6184462"/>
              <a:gd name="connsiteX282" fmla="*/ 638351 w 6191980"/>
              <a:gd name="connsiteY282" fmla="*/ 1515138 h 6184462"/>
              <a:gd name="connsiteX283" fmla="*/ 672143 w 6191980"/>
              <a:gd name="connsiteY283" fmla="*/ 1473832 h 6184462"/>
              <a:gd name="connsiteX284" fmla="*/ 698428 w 6191980"/>
              <a:gd name="connsiteY284" fmla="*/ 1426896 h 6184462"/>
              <a:gd name="connsiteX285" fmla="*/ 720959 w 6191980"/>
              <a:gd name="connsiteY285" fmla="*/ 1376203 h 6184462"/>
              <a:gd name="connsiteX286" fmla="*/ 739734 w 6191980"/>
              <a:gd name="connsiteY286" fmla="*/ 1321755 h 6184462"/>
              <a:gd name="connsiteX287" fmla="*/ 756631 w 6191980"/>
              <a:gd name="connsiteY287" fmla="*/ 1265429 h 6184462"/>
              <a:gd name="connsiteX288" fmla="*/ 771652 w 6191980"/>
              <a:gd name="connsiteY288" fmla="*/ 1209105 h 6184462"/>
              <a:gd name="connsiteX289" fmla="*/ 786672 w 6191980"/>
              <a:gd name="connsiteY289" fmla="*/ 1150903 h 6184462"/>
              <a:gd name="connsiteX290" fmla="*/ 803570 w 6191980"/>
              <a:gd name="connsiteY290" fmla="*/ 1096456 h 6184462"/>
              <a:gd name="connsiteX291" fmla="*/ 822344 w 6191980"/>
              <a:gd name="connsiteY291" fmla="*/ 1042007 h 6184462"/>
              <a:gd name="connsiteX292" fmla="*/ 844875 w 6191980"/>
              <a:gd name="connsiteY292" fmla="*/ 991317 h 6184462"/>
              <a:gd name="connsiteX293" fmla="*/ 873037 w 6191980"/>
              <a:gd name="connsiteY293" fmla="*/ 946257 h 6184462"/>
              <a:gd name="connsiteX294" fmla="*/ 906830 w 6191980"/>
              <a:gd name="connsiteY294" fmla="*/ 904952 h 6184462"/>
              <a:gd name="connsiteX295" fmla="*/ 948135 w 6191980"/>
              <a:gd name="connsiteY295" fmla="*/ 871157 h 6184462"/>
              <a:gd name="connsiteX296" fmla="*/ 993197 w 6191980"/>
              <a:gd name="connsiteY296" fmla="*/ 842995 h 6184462"/>
              <a:gd name="connsiteX297" fmla="*/ 1043887 w 6191980"/>
              <a:gd name="connsiteY297" fmla="*/ 820464 h 6184462"/>
              <a:gd name="connsiteX298" fmla="*/ 1098336 w 6191980"/>
              <a:gd name="connsiteY298" fmla="*/ 801690 h 6184462"/>
              <a:gd name="connsiteX299" fmla="*/ 1152783 w 6191980"/>
              <a:gd name="connsiteY299" fmla="*/ 784792 h 6184462"/>
              <a:gd name="connsiteX300" fmla="*/ 1210986 w 6191980"/>
              <a:gd name="connsiteY300" fmla="*/ 769772 h 6184462"/>
              <a:gd name="connsiteX301" fmla="*/ 1267309 w 6191980"/>
              <a:gd name="connsiteY301" fmla="*/ 754751 h 6184462"/>
              <a:gd name="connsiteX302" fmla="*/ 1323635 w 6191980"/>
              <a:gd name="connsiteY302" fmla="*/ 737854 h 6184462"/>
              <a:gd name="connsiteX303" fmla="*/ 1378082 w 6191980"/>
              <a:gd name="connsiteY303" fmla="*/ 719079 h 6184462"/>
              <a:gd name="connsiteX304" fmla="*/ 1428774 w 6191980"/>
              <a:gd name="connsiteY304" fmla="*/ 696549 h 6184462"/>
              <a:gd name="connsiteX305" fmla="*/ 1475711 w 6191980"/>
              <a:gd name="connsiteY305" fmla="*/ 670266 h 6184462"/>
              <a:gd name="connsiteX306" fmla="*/ 1517016 w 6191980"/>
              <a:gd name="connsiteY306" fmla="*/ 636471 h 6184462"/>
              <a:gd name="connsiteX307" fmla="*/ 1560199 w 6191980"/>
              <a:gd name="connsiteY307" fmla="*/ 598919 h 6184462"/>
              <a:gd name="connsiteX308" fmla="*/ 1597750 w 6191980"/>
              <a:gd name="connsiteY308" fmla="*/ 555737 h 6184462"/>
              <a:gd name="connsiteX309" fmla="*/ 1633422 w 6191980"/>
              <a:gd name="connsiteY309" fmla="*/ 510678 h 6184462"/>
              <a:gd name="connsiteX310" fmla="*/ 1669094 w 6191980"/>
              <a:gd name="connsiteY310" fmla="*/ 463741 h 6184462"/>
              <a:gd name="connsiteX311" fmla="*/ 1704766 w 6191980"/>
              <a:gd name="connsiteY311" fmla="*/ 416803 h 6184462"/>
              <a:gd name="connsiteX312" fmla="*/ 1740438 w 6191980"/>
              <a:gd name="connsiteY312" fmla="*/ 371743 h 6184462"/>
              <a:gd name="connsiteX313" fmla="*/ 1779867 w 6191980"/>
              <a:gd name="connsiteY313" fmla="*/ 328561 h 6184462"/>
              <a:gd name="connsiteX314" fmla="*/ 1819293 w 6191980"/>
              <a:gd name="connsiteY314" fmla="*/ 291012 h 6184462"/>
              <a:gd name="connsiteX315" fmla="*/ 1864354 w 6191980"/>
              <a:gd name="connsiteY315" fmla="*/ 259094 h 6184462"/>
              <a:gd name="connsiteX316" fmla="*/ 1911291 w 6191980"/>
              <a:gd name="connsiteY316" fmla="*/ 234686 h 6184462"/>
              <a:gd name="connsiteX317" fmla="*/ 1967617 w 6191980"/>
              <a:gd name="connsiteY317" fmla="*/ 217789 h 6184462"/>
              <a:gd name="connsiteX318" fmla="*/ 2025819 w 6191980"/>
              <a:gd name="connsiteY318" fmla="*/ 210279 h 6184462"/>
              <a:gd name="connsiteX319" fmla="*/ 2085897 w 6191980"/>
              <a:gd name="connsiteY319" fmla="*/ 208401 h 6184462"/>
              <a:gd name="connsiteX320" fmla="*/ 2149731 w 6191980"/>
              <a:gd name="connsiteY320" fmla="*/ 214035 h 6184462"/>
              <a:gd name="connsiteX321" fmla="*/ 2213567 w 6191980"/>
              <a:gd name="connsiteY321" fmla="*/ 221545 h 6184462"/>
              <a:gd name="connsiteX322" fmla="*/ 2277403 w 6191980"/>
              <a:gd name="connsiteY322" fmla="*/ 230932 h 6184462"/>
              <a:gd name="connsiteX323" fmla="*/ 2341237 w 6191980"/>
              <a:gd name="connsiteY323" fmla="*/ 238443 h 6184462"/>
              <a:gd name="connsiteX324" fmla="*/ 2405071 w 6191980"/>
              <a:gd name="connsiteY324" fmla="*/ 242197 h 6184462"/>
              <a:gd name="connsiteX325" fmla="*/ 2467030 w 6191980"/>
              <a:gd name="connsiteY325" fmla="*/ 242197 h 6184462"/>
              <a:gd name="connsiteX326" fmla="*/ 2525233 w 6191980"/>
              <a:gd name="connsiteY326" fmla="*/ 234686 h 6184462"/>
              <a:gd name="connsiteX327" fmla="*/ 2583436 w 6191980"/>
              <a:gd name="connsiteY327" fmla="*/ 219666 h 6184462"/>
              <a:gd name="connsiteX328" fmla="*/ 2639760 w 6191980"/>
              <a:gd name="connsiteY328" fmla="*/ 197137 h 6184462"/>
              <a:gd name="connsiteX329" fmla="*/ 2696083 w 6191980"/>
              <a:gd name="connsiteY329" fmla="*/ 167096 h 6184462"/>
              <a:gd name="connsiteX330" fmla="*/ 2752409 w 6191980"/>
              <a:gd name="connsiteY330" fmla="*/ 137057 h 6184462"/>
              <a:gd name="connsiteX331" fmla="*/ 2808733 w 6191980"/>
              <a:gd name="connsiteY331" fmla="*/ 103262 h 6184462"/>
              <a:gd name="connsiteX332" fmla="*/ 2863182 w 6191980"/>
              <a:gd name="connsiteY332" fmla="*/ 71344 h 6184462"/>
              <a:gd name="connsiteX333" fmla="*/ 2921385 w 6191980"/>
              <a:gd name="connsiteY333" fmla="*/ 43182 h 6184462"/>
              <a:gd name="connsiteX334" fmla="*/ 2977708 w 6191980"/>
              <a:gd name="connsiteY334" fmla="*/ 20652 h 6184462"/>
              <a:gd name="connsiteX335" fmla="*/ 3035911 w 6191980"/>
              <a:gd name="connsiteY335" fmla="*/ 5631 h 6184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Lst>
            <a:rect l="l" t="t" r="r" b="b"/>
            <a:pathLst>
              <a:path w="6191980" h="6184462">
                <a:moveTo>
                  <a:pt x="3095991" y="0"/>
                </a:moveTo>
                <a:lnTo>
                  <a:pt x="3156069" y="5631"/>
                </a:lnTo>
                <a:lnTo>
                  <a:pt x="3214272" y="20652"/>
                </a:lnTo>
                <a:lnTo>
                  <a:pt x="3270598" y="43182"/>
                </a:lnTo>
                <a:lnTo>
                  <a:pt x="3328798" y="71344"/>
                </a:lnTo>
                <a:lnTo>
                  <a:pt x="3383247" y="103262"/>
                </a:lnTo>
                <a:lnTo>
                  <a:pt x="3439573" y="137057"/>
                </a:lnTo>
                <a:lnTo>
                  <a:pt x="3495897" y="167096"/>
                </a:lnTo>
                <a:lnTo>
                  <a:pt x="3552221" y="197137"/>
                </a:lnTo>
                <a:lnTo>
                  <a:pt x="3606669" y="219666"/>
                </a:lnTo>
                <a:lnTo>
                  <a:pt x="3666749" y="234686"/>
                </a:lnTo>
                <a:lnTo>
                  <a:pt x="3724950" y="242197"/>
                </a:lnTo>
                <a:lnTo>
                  <a:pt x="3786907" y="242197"/>
                </a:lnTo>
                <a:lnTo>
                  <a:pt x="3850743" y="238443"/>
                </a:lnTo>
                <a:lnTo>
                  <a:pt x="3914577" y="230932"/>
                </a:lnTo>
                <a:lnTo>
                  <a:pt x="3978413" y="221545"/>
                </a:lnTo>
                <a:lnTo>
                  <a:pt x="4042247" y="214035"/>
                </a:lnTo>
                <a:lnTo>
                  <a:pt x="4106083" y="208401"/>
                </a:lnTo>
                <a:lnTo>
                  <a:pt x="4166161" y="210279"/>
                </a:lnTo>
                <a:lnTo>
                  <a:pt x="4224364" y="217789"/>
                </a:lnTo>
                <a:lnTo>
                  <a:pt x="4280690" y="234686"/>
                </a:lnTo>
                <a:lnTo>
                  <a:pt x="4327628" y="259094"/>
                </a:lnTo>
                <a:lnTo>
                  <a:pt x="4372686" y="291012"/>
                </a:lnTo>
                <a:lnTo>
                  <a:pt x="4412114" y="328561"/>
                </a:lnTo>
                <a:lnTo>
                  <a:pt x="4451542" y="371743"/>
                </a:lnTo>
                <a:lnTo>
                  <a:pt x="4487214" y="416803"/>
                </a:lnTo>
                <a:lnTo>
                  <a:pt x="4522886" y="463741"/>
                </a:lnTo>
                <a:lnTo>
                  <a:pt x="4558559" y="510678"/>
                </a:lnTo>
                <a:lnTo>
                  <a:pt x="4594231" y="555737"/>
                </a:lnTo>
                <a:lnTo>
                  <a:pt x="4631782" y="598919"/>
                </a:lnTo>
                <a:lnTo>
                  <a:pt x="4674964" y="636471"/>
                </a:lnTo>
                <a:lnTo>
                  <a:pt x="4716270" y="670266"/>
                </a:lnTo>
                <a:lnTo>
                  <a:pt x="4763206" y="696549"/>
                </a:lnTo>
                <a:lnTo>
                  <a:pt x="4813899" y="719079"/>
                </a:lnTo>
                <a:lnTo>
                  <a:pt x="4868345" y="737854"/>
                </a:lnTo>
                <a:lnTo>
                  <a:pt x="4924669" y="754751"/>
                </a:lnTo>
                <a:lnTo>
                  <a:pt x="4980995" y="769772"/>
                </a:lnTo>
                <a:lnTo>
                  <a:pt x="5039198" y="784792"/>
                </a:lnTo>
                <a:lnTo>
                  <a:pt x="5093644" y="801690"/>
                </a:lnTo>
                <a:lnTo>
                  <a:pt x="5148091" y="820464"/>
                </a:lnTo>
                <a:lnTo>
                  <a:pt x="5198784" y="842995"/>
                </a:lnTo>
                <a:lnTo>
                  <a:pt x="5243845" y="871157"/>
                </a:lnTo>
                <a:lnTo>
                  <a:pt x="5285151" y="904952"/>
                </a:lnTo>
                <a:lnTo>
                  <a:pt x="5318944" y="946257"/>
                </a:lnTo>
                <a:lnTo>
                  <a:pt x="5347108" y="991317"/>
                </a:lnTo>
                <a:lnTo>
                  <a:pt x="5369636" y="1042007"/>
                </a:lnTo>
                <a:lnTo>
                  <a:pt x="5388410" y="1096456"/>
                </a:lnTo>
                <a:lnTo>
                  <a:pt x="5405308" y="1150903"/>
                </a:lnTo>
                <a:lnTo>
                  <a:pt x="5420328" y="1209105"/>
                </a:lnTo>
                <a:lnTo>
                  <a:pt x="5435349" y="1265429"/>
                </a:lnTo>
                <a:lnTo>
                  <a:pt x="5452246" y="1321755"/>
                </a:lnTo>
                <a:lnTo>
                  <a:pt x="5471021" y="1376203"/>
                </a:lnTo>
                <a:lnTo>
                  <a:pt x="5493550" y="1426896"/>
                </a:lnTo>
                <a:lnTo>
                  <a:pt x="5519836" y="1473832"/>
                </a:lnTo>
                <a:lnTo>
                  <a:pt x="5553632" y="1515138"/>
                </a:lnTo>
                <a:lnTo>
                  <a:pt x="5591181" y="1558320"/>
                </a:lnTo>
                <a:lnTo>
                  <a:pt x="5634364" y="1595869"/>
                </a:lnTo>
                <a:lnTo>
                  <a:pt x="5679425" y="1631541"/>
                </a:lnTo>
                <a:lnTo>
                  <a:pt x="5728238" y="1667213"/>
                </a:lnTo>
                <a:lnTo>
                  <a:pt x="5775175" y="1702885"/>
                </a:lnTo>
                <a:lnTo>
                  <a:pt x="5820236" y="1738560"/>
                </a:lnTo>
                <a:lnTo>
                  <a:pt x="5863416" y="1777986"/>
                </a:lnTo>
                <a:lnTo>
                  <a:pt x="5900968" y="1817414"/>
                </a:lnTo>
                <a:lnTo>
                  <a:pt x="5932886" y="1862474"/>
                </a:lnTo>
                <a:lnTo>
                  <a:pt x="5957294" y="1909410"/>
                </a:lnTo>
                <a:lnTo>
                  <a:pt x="5974191" y="1965736"/>
                </a:lnTo>
                <a:lnTo>
                  <a:pt x="5981700" y="2023938"/>
                </a:lnTo>
                <a:lnTo>
                  <a:pt x="5983578" y="2084018"/>
                </a:lnTo>
                <a:lnTo>
                  <a:pt x="5977945" y="2147852"/>
                </a:lnTo>
                <a:lnTo>
                  <a:pt x="5970435" y="2211686"/>
                </a:lnTo>
                <a:lnTo>
                  <a:pt x="5961048" y="2275522"/>
                </a:lnTo>
                <a:lnTo>
                  <a:pt x="5953538" y="2339356"/>
                </a:lnTo>
                <a:lnTo>
                  <a:pt x="5949784" y="2403192"/>
                </a:lnTo>
                <a:lnTo>
                  <a:pt x="5949784" y="2465149"/>
                </a:lnTo>
                <a:lnTo>
                  <a:pt x="5957294" y="2523350"/>
                </a:lnTo>
                <a:lnTo>
                  <a:pt x="5972312" y="2581552"/>
                </a:lnTo>
                <a:lnTo>
                  <a:pt x="5994843" y="2636001"/>
                </a:lnTo>
                <a:lnTo>
                  <a:pt x="6024884" y="2692325"/>
                </a:lnTo>
                <a:lnTo>
                  <a:pt x="6054922" y="2748651"/>
                </a:lnTo>
                <a:lnTo>
                  <a:pt x="6088718" y="2804974"/>
                </a:lnTo>
                <a:lnTo>
                  <a:pt x="6120634" y="2859423"/>
                </a:lnTo>
                <a:lnTo>
                  <a:pt x="6148798" y="2917624"/>
                </a:lnTo>
                <a:lnTo>
                  <a:pt x="6171326" y="2973950"/>
                </a:lnTo>
                <a:lnTo>
                  <a:pt x="6186347" y="3032152"/>
                </a:lnTo>
                <a:lnTo>
                  <a:pt x="6191980" y="3092230"/>
                </a:lnTo>
                <a:lnTo>
                  <a:pt x="6186347" y="3152310"/>
                </a:lnTo>
                <a:lnTo>
                  <a:pt x="6171326" y="3210513"/>
                </a:lnTo>
                <a:lnTo>
                  <a:pt x="6148798" y="3266839"/>
                </a:lnTo>
                <a:lnTo>
                  <a:pt x="6120634" y="3325039"/>
                </a:lnTo>
                <a:lnTo>
                  <a:pt x="6088718" y="3379488"/>
                </a:lnTo>
                <a:lnTo>
                  <a:pt x="6054922" y="3435814"/>
                </a:lnTo>
                <a:lnTo>
                  <a:pt x="6024884" y="3492137"/>
                </a:lnTo>
                <a:lnTo>
                  <a:pt x="5994843" y="3548461"/>
                </a:lnTo>
                <a:lnTo>
                  <a:pt x="5972312" y="3602910"/>
                </a:lnTo>
                <a:lnTo>
                  <a:pt x="5957294" y="3661113"/>
                </a:lnTo>
                <a:lnTo>
                  <a:pt x="5949784" y="3719313"/>
                </a:lnTo>
                <a:lnTo>
                  <a:pt x="5949784" y="3781272"/>
                </a:lnTo>
                <a:lnTo>
                  <a:pt x="5953538" y="3845106"/>
                </a:lnTo>
                <a:lnTo>
                  <a:pt x="5961048" y="3908940"/>
                </a:lnTo>
                <a:lnTo>
                  <a:pt x="5970435" y="3972776"/>
                </a:lnTo>
                <a:lnTo>
                  <a:pt x="5977945" y="4036610"/>
                </a:lnTo>
                <a:lnTo>
                  <a:pt x="5983578" y="4100444"/>
                </a:lnTo>
                <a:lnTo>
                  <a:pt x="5981700" y="4160526"/>
                </a:lnTo>
                <a:lnTo>
                  <a:pt x="5974191" y="4218729"/>
                </a:lnTo>
                <a:lnTo>
                  <a:pt x="5957294" y="4275053"/>
                </a:lnTo>
                <a:lnTo>
                  <a:pt x="5932886" y="4321989"/>
                </a:lnTo>
                <a:lnTo>
                  <a:pt x="5900968" y="4367050"/>
                </a:lnTo>
                <a:lnTo>
                  <a:pt x="5863416" y="4406477"/>
                </a:lnTo>
                <a:lnTo>
                  <a:pt x="5820236" y="4445903"/>
                </a:lnTo>
                <a:lnTo>
                  <a:pt x="5775175" y="4481577"/>
                </a:lnTo>
                <a:lnTo>
                  <a:pt x="5728238" y="4517249"/>
                </a:lnTo>
                <a:lnTo>
                  <a:pt x="5679425" y="4552921"/>
                </a:lnTo>
                <a:lnTo>
                  <a:pt x="5634364" y="4588593"/>
                </a:lnTo>
                <a:lnTo>
                  <a:pt x="5591181" y="4626142"/>
                </a:lnTo>
                <a:lnTo>
                  <a:pt x="5553632" y="4669325"/>
                </a:lnTo>
                <a:lnTo>
                  <a:pt x="5519836" y="4710630"/>
                </a:lnTo>
                <a:lnTo>
                  <a:pt x="5493550" y="4757566"/>
                </a:lnTo>
                <a:lnTo>
                  <a:pt x="5471021" y="4808259"/>
                </a:lnTo>
                <a:lnTo>
                  <a:pt x="5452246" y="4862708"/>
                </a:lnTo>
                <a:lnTo>
                  <a:pt x="5435349" y="4919033"/>
                </a:lnTo>
                <a:lnTo>
                  <a:pt x="5420328" y="4975357"/>
                </a:lnTo>
                <a:lnTo>
                  <a:pt x="5405308" y="5033560"/>
                </a:lnTo>
                <a:lnTo>
                  <a:pt x="5388410" y="5088007"/>
                </a:lnTo>
                <a:lnTo>
                  <a:pt x="5369636" y="5142453"/>
                </a:lnTo>
                <a:lnTo>
                  <a:pt x="5347108" y="5193146"/>
                </a:lnTo>
                <a:lnTo>
                  <a:pt x="5318944" y="5238207"/>
                </a:lnTo>
                <a:lnTo>
                  <a:pt x="5285151" y="5279510"/>
                </a:lnTo>
                <a:lnTo>
                  <a:pt x="5243845" y="5313305"/>
                </a:lnTo>
                <a:lnTo>
                  <a:pt x="5198784" y="5341467"/>
                </a:lnTo>
                <a:lnTo>
                  <a:pt x="5148091" y="5363998"/>
                </a:lnTo>
                <a:lnTo>
                  <a:pt x="5093644" y="5382773"/>
                </a:lnTo>
                <a:lnTo>
                  <a:pt x="5039198" y="5399670"/>
                </a:lnTo>
                <a:lnTo>
                  <a:pt x="4980995" y="5414691"/>
                </a:lnTo>
                <a:lnTo>
                  <a:pt x="4924669" y="5429711"/>
                </a:lnTo>
                <a:lnTo>
                  <a:pt x="4868345" y="5446609"/>
                </a:lnTo>
                <a:lnTo>
                  <a:pt x="4813899" y="5465383"/>
                </a:lnTo>
                <a:lnTo>
                  <a:pt x="4763206" y="5487914"/>
                </a:lnTo>
                <a:lnTo>
                  <a:pt x="4716270" y="5514197"/>
                </a:lnTo>
                <a:lnTo>
                  <a:pt x="4674964" y="5547992"/>
                </a:lnTo>
                <a:lnTo>
                  <a:pt x="4631782" y="5585543"/>
                </a:lnTo>
                <a:lnTo>
                  <a:pt x="4594231" y="5628725"/>
                </a:lnTo>
                <a:lnTo>
                  <a:pt x="4558559" y="5673785"/>
                </a:lnTo>
                <a:lnTo>
                  <a:pt x="4522886" y="5720721"/>
                </a:lnTo>
                <a:lnTo>
                  <a:pt x="4487214" y="5767659"/>
                </a:lnTo>
                <a:lnTo>
                  <a:pt x="4451542" y="5812719"/>
                </a:lnTo>
                <a:lnTo>
                  <a:pt x="4412114" y="5855901"/>
                </a:lnTo>
                <a:lnTo>
                  <a:pt x="4372686" y="5893450"/>
                </a:lnTo>
                <a:lnTo>
                  <a:pt x="4327628" y="5925368"/>
                </a:lnTo>
                <a:lnTo>
                  <a:pt x="4280690" y="5949776"/>
                </a:lnTo>
                <a:lnTo>
                  <a:pt x="4224364" y="5966674"/>
                </a:lnTo>
                <a:lnTo>
                  <a:pt x="4166161" y="5974184"/>
                </a:lnTo>
                <a:lnTo>
                  <a:pt x="4106083" y="5976061"/>
                </a:lnTo>
                <a:lnTo>
                  <a:pt x="4042247" y="5970428"/>
                </a:lnTo>
                <a:lnTo>
                  <a:pt x="3978413" y="5962919"/>
                </a:lnTo>
                <a:lnTo>
                  <a:pt x="3914577" y="5953530"/>
                </a:lnTo>
                <a:lnTo>
                  <a:pt x="3850743" y="5946022"/>
                </a:lnTo>
                <a:lnTo>
                  <a:pt x="3786907" y="5942266"/>
                </a:lnTo>
                <a:lnTo>
                  <a:pt x="3724950" y="5942266"/>
                </a:lnTo>
                <a:lnTo>
                  <a:pt x="3666749" y="5949776"/>
                </a:lnTo>
                <a:lnTo>
                  <a:pt x="3606669" y="5964797"/>
                </a:lnTo>
                <a:lnTo>
                  <a:pt x="3552221" y="5987325"/>
                </a:lnTo>
                <a:lnTo>
                  <a:pt x="3495897" y="6017366"/>
                </a:lnTo>
                <a:lnTo>
                  <a:pt x="3439573" y="6047407"/>
                </a:lnTo>
                <a:lnTo>
                  <a:pt x="3383247" y="6081200"/>
                </a:lnTo>
                <a:lnTo>
                  <a:pt x="3328798" y="6113118"/>
                </a:lnTo>
                <a:lnTo>
                  <a:pt x="3270598" y="6141280"/>
                </a:lnTo>
                <a:lnTo>
                  <a:pt x="3214272" y="6163811"/>
                </a:lnTo>
                <a:lnTo>
                  <a:pt x="3156069" y="6178831"/>
                </a:lnTo>
                <a:lnTo>
                  <a:pt x="3095991" y="6184462"/>
                </a:lnTo>
                <a:lnTo>
                  <a:pt x="3035911" y="6178831"/>
                </a:lnTo>
                <a:lnTo>
                  <a:pt x="2977708" y="6163811"/>
                </a:lnTo>
                <a:lnTo>
                  <a:pt x="2921385" y="6141280"/>
                </a:lnTo>
                <a:lnTo>
                  <a:pt x="2863182" y="6113118"/>
                </a:lnTo>
                <a:lnTo>
                  <a:pt x="2808733" y="6081200"/>
                </a:lnTo>
                <a:lnTo>
                  <a:pt x="2752409" y="6047407"/>
                </a:lnTo>
                <a:lnTo>
                  <a:pt x="2696083" y="6017366"/>
                </a:lnTo>
                <a:lnTo>
                  <a:pt x="2639760" y="5987325"/>
                </a:lnTo>
                <a:lnTo>
                  <a:pt x="2583436" y="5964797"/>
                </a:lnTo>
                <a:lnTo>
                  <a:pt x="2525233" y="5949776"/>
                </a:lnTo>
                <a:lnTo>
                  <a:pt x="2467030" y="5942266"/>
                </a:lnTo>
                <a:lnTo>
                  <a:pt x="2405071" y="5942266"/>
                </a:lnTo>
                <a:lnTo>
                  <a:pt x="2341237" y="5946022"/>
                </a:lnTo>
                <a:lnTo>
                  <a:pt x="2277403" y="5953530"/>
                </a:lnTo>
                <a:lnTo>
                  <a:pt x="2213567" y="5962919"/>
                </a:lnTo>
                <a:lnTo>
                  <a:pt x="2149731" y="5970428"/>
                </a:lnTo>
                <a:lnTo>
                  <a:pt x="2085897" y="5976061"/>
                </a:lnTo>
                <a:lnTo>
                  <a:pt x="2025819" y="5974184"/>
                </a:lnTo>
                <a:lnTo>
                  <a:pt x="1967617" y="5966674"/>
                </a:lnTo>
                <a:lnTo>
                  <a:pt x="1911291" y="5949776"/>
                </a:lnTo>
                <a:lnTo>
                  <a:pt x="1864354" y="5925368"/>
                </a:lnTo>
                <a:lnTo>
                  <a:pt x="1819293" y="5893450"/>
                </a:lnTo>
                <a:lnTo>
                  <a:pt x="1779867" y="5855901"/>
                </a:lnTo>
                <a:lnTo>
                  <a:pt x="1740438" y="5812719"/>
                </a:lnTo>
                <a:lnTo>
                  <a:pt x="1704766" y="5767659"/>
                </a:lnTo>
                <a:lnTo>
                  <a:pt x="1669094" y="5720721"/>
                </a:lnTo>
                <a:lnTo>
                  <a:pt x="1633422" y="5673785"/>
                </a:lnTo>
                <a:lnTo>
                  <a:pt x="1597750" y="5628725"/>
                </a:lnTo>
                <a:lnTo>
                  <a:pt x="1560199" y="5585543"/>
                </a:lnTo>
                <a:lnTo>
                  <a:pt x="1517016" y="5547992"/>
                </a:lnTo>
                <a:lnTo>
                  <a:pt x="1475711" y="5514197"/>
                </a:lnTo>
                <a:lnTo>
                  <a:pt x="1428774" y="5487914"/>
                </a:lnTo>
                <a:lnTo>
                  <a:pt x="1378082" y="5465383"/>
                </a:lnTo>
                <a:lnTo>
                  <a:pt x="1323635" y="5446609"/>
                </a:lnTo>
                <a:lnTo>
                  <a:pt x="1267309" y="5429711"/>
                </a:lnTo>
                <a:lnTo>
                  <a:pt x="1210986" y="5414691"/>
                </a:lnTo>
                <a:lnTo>
                  <a:pt x="1152783" y="5399670"/>
                </a:lnTo>
                <a:lnTo>
                  <a:pt x="1098336" y="5382773"/>
                </a:lnTo>
                <a:lnTo>
                  <a:pt x="1043887" y="5363998"/>
                </a:lnTo>
                <a:lnTo>
                  <a:pt x="993197" y="5341467"/>
                </a:lnTo>
                <a:lnTo>
                  <a:pt x="948135" y="5313305"/>
                </a:lnTo>
                <a:lnTo>
                  <a:pt x="906830" y="5279510"/>
                </a:lnTo>
                <a:lnTo>
                  <a:pt x="873037" y="5238207"/>
                </a:lnTo>
                <a:lnTo>
                  <a:pt x="844875" y="5193146"/>
                </a:lnTo>
                <a:lnTo>
                  <a:pt x="822344" y="5142453"/>
                </a:lnTo>
                <a:lnTo>
                  <a:pt x="803570" y="5088007"/>
                </a:lnTo>
                <a:lnTo>
                  <a:pt x="786672" y="5033560"/>
                </a:lnTo>
                <a:lnTo>
                  <a:pt x="771652" y="4975357"/>
                </a:lnTo>
                <a:lnTo>
                  <a:pt x="756631" y="4919033"/>
                </a:lnTo>
                <a:lnTo>
                  <a:pt x="739734" y="4862708"/>
                </a:lnTo>
                <a:lnTo>
                  <a:pt x="720959" y="4808259"/>
                </a:lnTo>
                <a:lnTo>
                  <a:pt x="698428" y="4757566"/>
                </a:lnTo>
                <a:lnTo>
                  <a:pt x="672143" y="4710630"/>
                </a:lnTo>
                <a:lnTo>
                  <a:pt x="638351" y="4669325"/>
                </a:lnTo>
                <a:lnTo>
                  <a:pt x="600799" y="4626142"/>
                </a:lnTo>
                <a:lnTo>
                  <a:pt x="557617" y="4588593"/>
                </a:lnTo>
                <a:lnTo>
                  <a:pt x="510678" y="4552921"/>
                </a:lnTo>
                <a:lnTo>
                  <a:pt x="463742" y="4517249"/>
                </a:lnTo>
                <a:lnTo>
                  <a:pt x="416805" y="4481577"/>
                </a:lnTo>
                <a:lnTo>
                  <a:pt x="371744" y="4445903"/>
                </a:lnTo>
                <a:lnTo>
                  <a:pt x="328562" y="4406477"/>
                </a:lnTo>
                <a:lnTo>
                  <a:pt x="291012" y="4367050"/>
                </a:lnTo>
                <a:lnTo>
                  <a:pt x="259096" y="4321989"/>
                </a:lnTo>
                <a:lnTo>
                  <a:pt x="234689" y="4275053"/>
                </a:lnTo>
                <a:lnTo>
                  <a:pt x="217791" y="4218729"/>
                </a:lnTo>
                <a:lnTo>
                  <a:pt x="210281" y="4160526"/>
                </a:lnTo>
                <a:lnTo>
                  <a:pt x="208402" y="4100444"/>
                </a:lnTo>
                <a:lnTo>
                  <a:pt x="214035" y="4036610"/>
                </a:lnTo>
                <a:lnTo>
                  <a:pt x="221545" y="3972776"/>
                </a:lnTo>
                <a:lnTo>
                  <a:pt x="230932" y="3908940"/>
                </a:lnTo>
                <a:lnTo>
                  <a:pt x="238443" y="3845106"/>
                </a:lnTo>
                <a:lnTo>
                  <a:pt x="242199" y="3781272"/>
                </a:lnTo>
                <a:lnTo>
                  <a:pt x="242199" y="3719313"/>
                </a:lnTo>
                <a:lnTo>
                  <a:pt x="234689" y="3661113"/>
                </a:lnTo>
                <a:lnTo>
                  <a:pt x="219668" y="3602910"/>
                </a:lnTo>
                <a:lnTo>
                  <a:pt x="197138" y="3548461"/>
                </a:lnTo>
                <a:lnTo>
                  <a:pt x="168976" y="3492137"/>
                </a:lnTo>
                <a:lnTo>
                  <a:pt x="137057" y="3435814"/>
                </a:lnTo>
                <a:lnTo>
                  <a:pt x="103264" y="3379488"/>
                </a:lnTo>
                <a:lnTo>
                  <a:pt x="71346" y="3325039"/>
                </a:lnTo>
                <a:lnTo>
                  <a:pt x="43182" y="3266839"/>
                </a:lnTo>
                <a:lnTo>
                  <a:pt x="20654" y="3210513"/>
                </a:lnTo>
                <a:lnTo>
                  <a:pt x="5634" y="3152310"/>
                </a:lnTo>
                <a:lnTo>
                  <a:pt x="0" y="3092230"/>
                </a:lnTo>
                <a:lnTo>
                  <a:pt x="5634" y="3032152"/>
                </a:lnTo>
                <a:lnTo>
                  <a:pt x="20654" y="2973950"/>
                </a:lnTo>
                <a:lnTo>
                  <a:pt x="43182" y="2917624"/>
                </a:lnTo>
                <a:lnTo>
                  <a:pt x="71346" y="2859423"/>
                </a:lnTo>
                <a:lnTo>
                  <a:pt x="103264" y="2804974"/>
                </a:lnTo>
                <a:lnTo>
                  <a:pt x="137057" y="2748651"/>
                </a:lnTo>
                <a:lnTo>
                  <a:pt x="168976" y="2692325"/>
                </a:lnTo>
                <a:lnTo>
                  <a:pt x="197138" y="2636001"/>
                </a:lnTo>
                <a:lnTo>
                  <a:pt x="219668" y="2581552"/>
                </a:lnTo>
                <a:lnTo>
                  <a:pt x="234689" y="2523350"/>
                </a:lnTo>
                <a:lnTo>
                  <a:pt x="242199" y="2465149"/>
                </a:lnTo>
                <a:lnTo>
                  <a:pt x="242199" y="2403192"/>
                </a:lnTo>
                <a:lnTo>
                  <a:pt x="238443" y="2339356"/>
                </a:lnTo>
                <a:lnTo>
                  <a:pt x="230932" y="2275522"/>
                </a:lnTo>
                <a:lnTo>
                  <a:pt x="221545" y="2211686"/>
                </a:lnTo>
                <a:lnTo>
                  <a:pt x="214035" y="2147852"/>
                </a:lnTo>
                <a:lnTo>
                  <a:pt x="208402" y="2084018"/>
                </a:lnTo>
                <a:lnTo>
                  <a:pt x="210281" y="2023938"/>
                </a:lnTo>
                <a:lnTo>
                  <a:pt x="217791" y="1965736"/>
                </a:lnTo>
                <a:lnTo>
                  <a:pt x="234689" y="1909410"/>
                </a:lnTo>
                <a:lnTo>
                  <a:pt x="259096" y="1862474"/>
                </a:lnTo>
                <a:lnTo>
                  <a:pt x="291012" y="1817414"/>
                </a:lnTo>
                <a:lnTo>
                  <a:pt x="328562" y="1777986"/>
                </a:lnTo>
                <a:lnTo>
                  <a:pt x="371744" y="1738560"/>
                </a:lnTo>
                <a:lnTo>
                  <a:pt x="416805" y="1702885"/>
                </a:lnTo>
                <a:lnTo>
                  <a:pt x="463742" y="1667213"/>
                </a:lnTo>
                <a:lnTo>
                  <a:pt x="510678" y="1631541"/>
                </a:lnTo>
                <a:lnTo>
                  <a:pt x="557617" y="1595869"/>
                </a:lnTo>
                <a:lnTo>
                  <a:pt x="600799" y="1558320"/>
                </a:lnTo>
                <a:lnTo>
                  <a:pt x="638351" y="1515138"/>
                </a:lnTo>
                <a:lnTo>
                  <a:pt x="672143" y="1473832"/>
                </a:lnTo>
                <a:lnTo>
                  <a:pt x="698428" y="1426896"/>
                </a:lnTo>
                <a:lnTo>
                  <a:pt x="720959" y="1376203"/>
                </a:lnTo>
                <a:lnTo>
                  <a:pt x="739734" y="1321755"/>
                </a:lnTo>
                <a:lnTo>
                  <a:pt x="756631" y="1265429"/>
                </a:lnTo>
                <a:lnTo>
                  <a:pt x="771652" y="1209105"/>
                </a:lnTo>
                <a:lnTo>
                  <a:pt x="786672" y="1150903"/>
                </a:lnTo>
                <a:lnTo>
                  <a:pt x="803570" y="1096456"/>
                </a:lnTo>
                <a:lnTo>
                  <a:pt x="822344" y="1042007"/>
                </a:lnTo>
                <a:lnTo>
                  <a:pt x="844875" y="991317"/>
                </a:lnTo>
                <a:lnTo>
                  <a:pt x="873037" y="946257"/>
                </a:lnTo>
                <a:lnTo>
                  <a:pt x="906830" y="904952"/>
                </a:lnTo>
                <a:lnTo>
                  <a:pt x="948135" y="871157"/>
                </a:lnTo>
                <a:lnTo>
                  <a:pt x="993197" y="842995"/>
                </a:lnTo>
                <a:lnTo>
                  <a:pt x="1043887" y="820464"/>
                </a:lnTo>
                <a:lnTo>
                  <a:pt x="1098336" y="801690"/>
                </a:lnTo>
                <a:lnTo>
                  <a:pt x="1152783" y="784792"/>
                </a:lnTo>
                <a:lnTo>
                  <a:pt x="1210986" y="769772"/>
                </a:lnTo>
                <a:lnTo>
                  <a:pt x="1267309" y="754751"/>
                </a:lnTo>
                <a:lnTo>
                  <a:pt x="1323635" y="737854"/>
                </a:lnTo>
                <a:lnTo>
                  <a:pt x="1378082" y="719079"/>
                </a:lnTo>
                <a:lnTo>
                  <a:pt x="1428774" y="696549"/>
                </a:lnTo>
                <a:lnTo>
                  <a:pt x="1475711" y="670266"/>
                </a:lnTo>
                <a:lnTo>
                  <a:pt x="1517016" y="636471"/>
                </a:lnTo>
                <a:lnTo>
                  <a:pt x="1560199" y="598919"/>
                </a:lnTo>
                <a:lnTo>
                  <a:pt x="1597750" y="555737"/>
                </a:lnTo>
                <a:lnTo>
                  <a:pt x="1633422" y="510678"/>
                </a:lnTo>
                <a:lnTo>
                  <a:pt x="1669094" y="463741"/>
                </a:lnTo>
                <a:lnTo>
                  <a:pt x="1704766" y="416803"/>
                </a:lnTo>
                <a:lnTo>
                  <a:pt x="1740438" y="371743"/>
                </a:lnTo>
                <a:lnTo>
                  <a:pt x="1779867" y="328561"/>
                </a:lnTo>
                <a:lnTo>
                  <a:pt x="1819293" y="291012"/>
                </a:lnTo>
                <a:lnTo>
                  <a:pt x="1864354" y="259094"/>
                </a:lnTo>
                <a:lnTo>
                  <a:pt x="1911291" y="234686"/>
                </a:lnTo>
                <a:lnTo>
                  <a:pt x="1967617" y="217789"/>
                </a:lnTo>
                <a:lnTo>
                  <a:pt x="2025819" y="210279"/>
                </a:lnTo>
                <a:lnTo>
                  <a:pt x="2085897" y="208401"/>
                </a:lnTo>
                <a:lnTo>
                  <a:pt x="2149731" y="214035"/>
                </a:lnTo>
                <a:lnTo>
                  <a:pt x="2213567" y="221545"/>
                </a:lnTo>
                <a:lnTo>
                  <a:pt x="2277403" y="230932"/>
                </a:lnTo>
                <a:lnTo>
                  <a:pt x="2341237" y="238443"/>
                </a:lnTo>
                <a:lnTo>
                  <a:pt x="2405071" y="242197"/>
                </a:lnTo>
                <a:lnTo>
                  <a:pt x="2467030" y="242197"/>
                </a:lnTo>
                <a:lnTo>
                  <a:pt x="2525233" y="234686"/>
                </a:lnTo>
                <a:lnTo>
                  <a:pt x="2583436" y="219666"/>
                </a:lnTo>
                <a:lnTo>
                  <a:pt x="2639760" y="197137"/>
                </a:lnTo>
                <a:lnTo>
                  <a:pt x="2696083" y="167096"/>
                </a:lnTo>
                <a:lnTo>
                  <a:pt x="2752409" y="137057"/>
                </a:lnTo>
                <a:lnTo>
                  <a:pt x="2808733" y="103262"/>
                </a:lnTo>
                <a:lnTo>
                  <a:pt x="2863182" y="71344"/>
                </a:lnTo>
                <a:lnTo>
                  <a:pt x="2921385" y="43182"/>
                </a:lnTo>
                <a:lnTo>
                  <a:pt x="2977708" y="20652"/>
                </a:lnTo>
                <a:lnTo>
                  <a:pt x="3035911" y="5631"/>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prstClr val="white"/>
              </a:solidFill>
              <a:latin typeface="Calibri" panose="020F0502020204030204"/>
            </a:endParaRPr>
          </a:p>
        </p:txBody>
      </p:sp>
      <p:sp>
        <p:nvSpPr>
          <p:cNvPr id="3164" name="Freeform: Shape 3163">
            <a:extLst>
              <a:ext uri="{FF2B5EF4-FFF2-40B4-BE49-F238E27FC236}">
                <a16:creationId xmlns:a16="http://schemas.microsoft.com/office/drawing/2014/main" id="{AA04F11D-E749-44D7-955D-EF32C93E8C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21253" y="1"/>
            <a:ext cx="3122747" cy="3716538"/>
          </a:xfrm>
          <a:custGeom>
            <a:avLst/>
            <a:gdLst>
              <a:gd name="connsiteX0" fmla="*/ 262616 w 4163662"/>
              <a:gd name="connsiteY0" fmla="*/ 0 h 3716538"/>
              <a:gd name="connsiteX1" fmla="*/ 4163662 w 4163662"/>
              <a:gd name="connsiteY1" fmla="*/ 0 h 3716538"/>
              <a:gd name="connsiteX2" fmla="*/ 4163662 w 4163662"/>
              <a:gd name="connsiteY2" fmla="*/ 3079653 h 3716538"/>
              <a:gd name="connsiteX3" fmla="*/ 4124349 w 4163662"/>
              <a:gd name="connsiteY3" fmla="*/ 3091447 h 3716538"/>
              <a:gd name="connsiteX4" fmla="*/ 4078224 w 4163662"/>
              <a:gd name="connsiteY4" fmla="*/ 3107352 h 3716538"/>
              <a:gd name="connsiteX5" fmla="*/ 4035278 w 4163662"/>
              <a:gd name="connsiteY5" fmla="*/ 3126440 h 3716538"/>
              <a:gd name="connsiteX6" fmla="*/ 3995515 w 4163662"/>
              <a:gd name="connsiteY6" fmla="*/ 3148706 h 3716538"/>
              <a:gd name="connsiteX7" fmla="*/ 3960521 w 4163662"/>
              <a:gd name="connsiteY7" fmla="*/ 3177336 h 3716538"/>
              <a:gd name="connsiteX8" fmla="*/ 3923938 w 4163662"/>
              <a:gd name="connsiteY8" fmla="*/ 3209149 h 3716538"/>
              <a:gd name="connsiteX9" fmla="*/ 3892126 w 4163662"/>
              <a:gd name="connsiteY9" fmla="*/ 3245731 h 3716538"/>
              <a:gd name="connsiteX10" fmla="*/ 3861906 w 4163662"/>
              <a:gd name="connsiteY10" fmla="*/ 3283905 h 3716538"/>
              <a:gd name="connsiteX11" fmla="*/ 3831684 w 4163662"/>
              <a:gd name="connsiteY11" fmla="*/ 3323668 h 3716538"/>
              <a:gd name="connsiteX12" fmla="*/ 3801464 w 4163662"/>
              <a:gd name="connsiteY12" fmla="*/ 3363433 h 3716538"/>
              <a:gd name="connsiteX13" fmla="*/ 3771243 w 4163662"/>
              <a:gd name="connsiteY13" fmla="*/ 3401607 h 3716538"/>
              <a:gd name="connsiteX14" fmla="*/ 3737841 w 4163662"/>
              <a:gd name="connsiteY14" fmla="*/ 3438189 h 3716538"/>
              <a:gd name="connsiteX15" fmla="*/ 3704438 w 4163662"/>
              <a:gd name="connsiteY15" fmla="*/ 3470000 h 3716538"/>
              <a:gd name="connsiteX16" fmla="*/ 3666266 w 4163662"/>
              <a:gd name="connsiteY16" fmla="*/ 3497040 h 3716538"/>
              <a:gd name="connsiteX17" fmla="*/ 3626502 w 4163662"/>
              <a:gd name="connsiteY17" fmla="*/ 3517718 h 3716538"/>
              <a:gd name="connsiteX18" fmla="*/ 3578783 w 4163662"/>
              <a:gd name="connsiteY18" fmla="*/ 3532034 h 3716538"/>
              <a:gd name="connsiteX19" fmla="*/ 3529475 w 4163662"/>
              <a:gd name="connsiteY19" fmla="*/ 3538396 h 3716538"/>
              <a:gd name="connsiteX20" fmla="*/ 3478578 w 4163662"/>
              <a:gd name="connsiteY20" fmla="*/ 3539986 h 3716538"/>
              <a:gd name="connsiteX21" fmla="*/ 3424498 w 4163662"/>
              <a:gd name="connsiteY21" fmla="*/ 3535214 h 3716538"/>
              <a:gd name="connsiteX22" fmla="*/ 3370419 w 4163662"/>
              <a:gd name="connsiteY22" fmla="*/ 3528852 h 3716538"/>
              <a:gd name="connsiteX23" fmla="*/ 3316339 w 4163662"/>
              <a:gd name="connsiteY23" fmla="*/ 3520898 h 3716538"/>
              <a:gd name="connsiteX24" fmla="*/ 3262260 w 4163662"/>
              <a:gd name="connsiteY24" fmla="*/ 3514538 h 3716538"/>
              <a:gd name="connsiteX25" fmla="*/ 3208180 w 4163662"/>
              <a:gd name="connsiteY25" fmla="*/ 3511356 h 3716538"/>
              <a:gd name="connsiteX26" fmla="*/ 3155691 w 4163662"/>
              <a:gd name="connsiteY26" fmla="*/ 3511356 h 3716538"/>
              <a:gd name="connsiteX27" fmla="*/ 3106385 w 4163662"/>
              <a:gd name="connsiteY27" fmla="*/ 3517718 h 3716538"/>
              <a:gd name="connsiteX28" fmla="*/ 3055486 w 4163662"/>
              <a:gd name="connsiteY28" fmla="*/ 3530443 h 3716538"/>
              <a:gd name="connsiteX29" fmla="*/ 3009359 w 4163662"/>
              <a:gd name="connsiteY29" fmla="*/ 3549529 h 3716538"/>
              <a:gd name="connsiteX30" fmla="*/ 2961643 w 4163662"/>
              <a:gd name="connsiteY30" fmla="*/ 3574979 h 3716538"/>
              <a:gd name="connsiteX31" fmla="*/ 2913926 w 4163662"/>
              <a:gd name="connsiteY31" fmla="*/ 3600429 h 3716538"/>
              <a:gd name="connsiteX32" fmla="*/ 2866208 w 4163662"/>
              <a:gd name="connsiteY32" fmla="*/ 3629057 h 3716538"/>
              <a:gd name="connsiteX33" fmla="*/ 2820080 w 4163662"/>
              <a:gd name="connsiteY33" fmla="*/ 3656097 h 3716538"/>
              <a:gd name="connsiteX34" fmla="*/ 2770775 w 4163662"/>
              <a:gd name="connsiteY34" fmla="*/ 3679956 h 3716538"/>
              <a:gd name="connsiteX35" fmla="*/ 2723057 w 4163662"/>
              <a:gd name="connsiteY35" fmla="*/ 3699043 h 3716538"/>
              <a:gd name="connsiteX36" fmla="*/ 2673748 w 4163662"/>
              <a:gd name="connsiteY36" fmla="*/ 3711768 h 3716538"/>
              <a:gd name="connsiteX37" fmla="*/ 2622852 w 4163662"/>
              <a:gd name="connsiteY37" fmla="*/ 3716538 h 3716538"/>
              <a:gd name="connsiteX38" fmla="*/ 2571954 w 4163662"/>
              <a:gd name="connsiteY38" fmla="*/ 3711768 h 3716538"/>
              <a:gd name="connsiteX39" fmla="*/ 2522645 w 4163662"/>
              <a:gd name="connsiteY39" fmla="*/ 3699043 h 3716538"/>
              <a:gd name="connsiteX40" fmla="*/ 2474930 w 4163662"/>
              <a:gd name="connsiteY40" fmla="*/ 3679956 h 3716538"/>
              <a:gd name="connsiteX41" fmla="*/ 2425622 w 4163662"/>
              <a:gd name="connsiteY41" fmla="*/ 3656097 h 3716538"/>
              <a:gd name="connsiteX42" fmla="*/ 2379494 w 4163662"/>
              <a:gd name="connsiteY42" fmla="*/ 3629057 h 3716538"/>
              <a:gd name="connsiteX43" fmla="*/ 2331777 w 4163662"/>
              <a:gd name="connsiteY43" fmla="*/ 3600429 h 3716538"/>
              <a:gd name="connsiteX44" fmla="*/ 2284059 w 4163662"/>
              <a:gd name="connsiteY44" fmla="*/ 3574979 h 3716538"/>
              <a:gd name="connsiteX45" fmla="*/ 2236344 w 4163662"/>
              <a:gd name="connsiteY45" fmla="*/ 3549529 h 3716538"/>
              <a:gd name="connsiteX46" fmla="*/ 2188627 w 4163662"/>
              <a:gd name="connsiteY46" fmla="*/ 3530443 h 3716538"/>
              <a:gd name="connsiteX47" fmla="*/ 2139319 w 4163662"/>
              <a:gd name="connsiteY47" fmla="*/ 3517718 h 3716538"/>
              <a:gd name="connsiteX48" fmla="*/ 2090011 w 4163662"/>
              <a:gd name="connsiteY48" fmla="*/ 3511356 h 3716538"/>
              <a:gd name="connsiteX49" fmla="*/ 2037520 w 4163662"/>
              <a:gd name="connsiteY49" fmla="*/ 3511356 h 3716538"/>
              <a:gd name="connsiteX50" fmla="*/ 1983442 w 4163662"/>
              <a:gd name="connsiteY50" fmla="*/ 3514538 h 3716538"/>
              <a:gd name="connsiteX51" fmla="*/ 1929363 w 4163662"/>
              <a:gd name="connsiteY51" fmla="*/ 3520898 h 3716538"/>
              <a:gd name="connsiteX52" fmla="*/ 1875283 w 4163662"/>
              <a:gd name="connsiteY52" fmla="*/ 3528852 h 3716538"/>
              <a:gd name="connsiteX53" fmla="*/ 1821202 w 4163662"/>
              <a:gd name="connsiteY53" fmla="*/ 3535214 h 3716538"/>
              <a:gd name="connsiteX54" fmla="*/ 1767124 w 4163662"/>
              <a:gd name="connsiteY54" fmla="*/ 3539986 h 3716538"/>
              <a:gd name="connsiteX55" fmla="*/ 1716227 w 4163662"/>
              <a:gd name="connsiteY55" fmla="*/ 3538396 h 3716538"/>
              <a:gd name="connsiteX56" fmla="*/ 1666920 w 4163662"/>
              <a:gd name="connsiteY56" fmla="*/ 3532034 h 3716538"/>
              <a:gd name="connsiteX57" fmla="*/ 1619202 w 4163662"/>
              <a:gd name="connsiteY57" fmla="*/ 3517718 h 3716538"/>
              <a:gd name="connsiteX58" fmla="*/ 1579438 w 4163662"/>
              <a:gd name="connsiteY58" fmla="*/ 3497040 h 3716538"/>
              <a:gd name="connsiteX59" fmla="*/ 1541263 w 4163662"/>
              <a:gd name="connsiteY59" fmla="*/ 3470000 h 3716538"/>
              <a:gd name="connsiteX60" fmla="*/ 1507862 w 4163662"/>
              <a:gd name="connsiteY60" fmla="*/ 3438189 h 3716538"/>
              <a:gd name="connsiteX61" fmla="*/ 1474459 w 4163662"/>
              <a:gd name="connsiteY61" fmla="*/ 3401607 h 3716538"/>
              <a:gd name="connsiteX62" fmla="*/ 1444238 w 4163662"/>
              <a:gd name="connsiteY62" fmla="*/ 3363433 h 3716538"/>
              <a:gd name="connsiteX63" fmla="*/ 1414018 w 4163662"/>
              <a:gd name="connsiteY63" fmla="*/ 3323668 h 3716538"/>
              <a:gd name="connsiteX64" fmla="*/ 1383797 w 4163662"/>
              <a:gd name="connsiteY64" fmla="*/ 3283905 h 3716538"/>
              <a:gd name="connsiteX65" fmla="*/ 1353577 w 4163662"/>
              <a:gd name="connsiteY65" fmla="*/ 3245731 h 3716538"/>
              <a:gd name="connsiteX66" fmla="*/ 1321764 w 4163662"/>
              <a:gd name="connsiteY66" fmla="*/ 3209149 h 3716538"/>
              <a:gd name="connsiteX67" fmla="*/ 1285181 w 4163662"/>
              <a:gd name="connsiteY67" fmla="*/ 3177336 h 3716538"/>
              <a:gd name="connsiteX68" fmla="*/ 1250188 w 4163662"/>
              <a:gd name="connsiteY68" fmla="*/ 3148706 h 3716538"/>
              <a:gd name="connsiteX69" fmla="*/ 1210424 w 4163662"/>
              <a:gd name="connsiteY69" fmla="*/ 3126440 h 3716538"/>
              <a:gd name="connsiteX70" fmla="*/ 1167479 w 4163662"/>
              <a:gd name="connsiteY70" fmla="*/ 3107352 h 3716538"/>
              <a:gd name="connsiteX71" fmla="*/ 1121353 w 4163662"/>
              <a:gd name="connsiteY71" fmla="*/ 3091447 h 3716538"/>
              <a:gd name="connsiteX72" fmla="*/ 1073635 w 4163662"/>
              <a:gd name="connsiteY72" fmla="*/ 3077132 h 3716538"/>
              <a:gd name="connsiteX73" fmla="*/ 1025919 w 4163662"/>
              <a:gd name="connsiteY73" fmla="*/ 3064407 h 3716538"/>
              <a:gd name="connsiteX74" fmla="*/ 976611 w 4163662"/>
              <a:gd name="connsiteY74" fmla="*/ 3051682 h 3716538"/>
              <a:gd name="connsiteX75" fmla="*/ 930485 w 4163662"/>
              <a:gd name="connsiteY75" fmla="*/ 3037367 h 3716538"/>
              <a:gd name="connsiteX76" fmla="*/ 884357 w 4163662"/>
              <a:gd name="connsiteY76" fmla="*/ 3021461 h 3716538"/>
              <a:gd name="connsiteX77" fmla="*/ 841414 w 4163662"/>
              <a:gd name="connsiteY77" fmla="*/ 3002373 h 3716538"/>
              <a:gd name="connsiteX78" fmla="*/ 803238 w 4163662"/>
              <a:gd name="connsiteY78" fmla="*/ 2978515 h 3716538"/>
              <a:gd name="connsiteX79" fmla="*/ 768245 w 4163662"/>
              <a:gd name="connsiteY79" fmla="*/ 2949885 h 3716538"/>
              <a:gd name="connsiteX80" fmla="*/ 739617 w 4163662"/>
              <a:gd name="connsiteY80" fmla="*/ 2914894 h 3716538"/>
              <a:gd name="connsiteX81" fmla="*/ 715758 w 4163662"/>
              <a:gd name="connsiteY81" fmla="*/ 2876719 h 3716538"/>
              <a:gd name="connsiteX82" fmla="*/ 696671 w 4163662"/>
              <a:gd name="connsiteY82" fmla="*/ 2833774 h 3716538"/>
              <a:gd name="connsiteX83" fmla="*/ 680766 w 4163662"/>
              <a:gd name="connsiteY83" fmla="*/ 2787648 h 3716538"/>
              <a:gd name="connsiteX84" fmla="*/ 666450 w 4163662"/>
              <a:gd name="connsiteY84" fmla="*/ 2741522 h 3716538"/>
              <a:gd name="connsiteX85" fmla="*/ 653726 w 4163662"/>
              <a:gd name="connsiteY85" fmla="*/ 2692214 h 3716538"/>
              <a:gd name="connsiteX86" fmla="*/ 641000 w 4163662"/>
              <a:gd name="connsiteY86" fmla="*/ 2644497 h 3716538"/>
              <a:gd name="connsiteX87" fmla="*/ 626686 w 4163662"/>
              <a:gd name="connsiteY87" fmla="*/ 2596780 h 3716538"/>
              <a:gd name="connsiteX88" fmla="*/ 610780 w 4163662"/>
              <a:gd name="connsiteY88" fmla="*/ 2550653 h 3716538"/>
              <a:gd name="connsiteX89" fmla="*/ 591692 w 4163662"/>
              <a:gd name="connsiteY89" fmla="*/ 2507706 h 3716538"/>
              <a:gd name="connsiteX90" fmla="*/ 569424 w 4163662"/>
              <a:gd name="connsiteY90" fmla="*/ 2467943 h 3716538"/>
              <a:gd name="connsiteX91" fmla="*/ 540796 w 4163662"/>
              <a:gd name="connsiteY91" fmla="*/ 2432951 h 3716538"/>
              <a:gd name="connsiteX92" fmla="*/ 508983 w 4163662"/>
              <a:gd name="connsiteY92" fmla="*/ 2396368 h 3716538"/>
              <a:gd name="connsiteX93" fmla="*/ 472400 w 4163662"/>
              <a:gd name="connsiteY93" fmla="*/ 2364557 h 3716538"/>
              <a:gd name="connsiteX94" fmla="*/ 432635 w 4163662"/>
              <a:gd name="connsiteY94" fmla="*/ 2334336 h 3716538"/>
              <a:gd name="connsiteX95" fmla="*/ 392871 w 4163662"/>
              <a:gd name="connsiteY95" fmla="*/ 2304116 h 3716538"/>
              <a:gd name="connsiteX96" fmla="*/ 353108 w 4163662"/>
              <a:gd name="connsiteY96" fmla="*/ 2273895 h 3716538"/>
              <a:gd name="connsiteX97" fmla="*/ 314933 w 4163662"/>
              <a:gd name="connsiteY97" fmla="*/ 2243673 h 3716538"/>
              <a:gd name="connsiteX98" fmla="*/ 278350 w 4163662"/>
              <a:gd name="connsiteY98" fmla="*/ 2210272 h 3716538"/>
              <a:gd name="connsiteX99" fmla="*/ 246539 w 4163662"/>
              <a:gd name="connsiteY99" fmla="*/ 2176871 h 3716538"/>
              <a:gd name="connsiteX100" fmla="*/ 219500 w 4163662"/>
              <a:gd name="connsiteY100" fmla="*/ 2138696 h 3716538"/>
              <a:gd name="connsiteX101" fmla="*/ 198823 w 4163662"/>
              <a:gd name="connsiteY101" fmla="*/ 2098933 h 3716538"/>
              <a:gd name="connsiteX102" fmla="*/ 184508 w 4163662"/>
              <a:gd name="connsiteY102" fmla="*/ 2051217 h 3716538"/>
              <a:gd name="connsiteX103" fmla="*/ 178145 w 4163662"/>
              <a:gd name="connsiteY103" fmla="*/ 2001909 h 3716538"/>
              <a:gd name="connsiteX104" fmla="*/ 176554 w 4163662"/>
              <a:gd name="connsiteY104" fmla="*/ 1951009 h 3716538"/>
              <a:gd name="connsiteX105" fmla="*/ 181326 w 4163662"/>
              <a:gd name="connsiteY105" fmla="*/ 1896930 h 3716538"/>
              <a:gd name="connsiteX106" fmla="*/ 187688 w 4163662"/>
              <a:gd name="connsiteY106" fmla="*/ 1842851 h 3716538"/>
              <a:gd name="connsiteX107" fmla="*/ 195640 w 4163662"/>
              <a:gd name="connsiteY107" fmla="*/ 1788771 h 3716538"/>
              <a:gd name="connsiteX108" fmla="*/ 202004 w 4163662"/>
              <a:gd name="connsiteY108" fmla="*/ 1734693 h 3716538"/>
              <a:gd name="connsiteX109" fmla="*/ 205186 w 4163662"/>
              <a:gd name="connsiteY109" fmla="*/ 1680614 h 3716538"/>
              <a:gd name="connsiteX110" fmla="*/ 205186 w 4163662"/>
              <a:gd name="connsiteY110" fmla="*/ 1628124 h 3716538"/>
              <a:gd name="connsiteX111" fmla="*/ 198823 w 4163662"/>
              <a:gd name="connsiteY111" fmla="*/ 1578818 h 3716538"/>
              <a:gd name="connsiteX112" fmla="*/ 186098 w 4163662"/>
              <a:gd name="connsiteY112" fmla="*/ 1529510 h 3716538"/>
              <a:gd name="connsiteX113" fmla="*/ 167011 w 4163662"/>
              <a:gd name="connsiteY113" fmla="*/ 1483382 h 3716538"/>
              <a:gd name="connsiteX114" fmla="*/ 143153 w 4163662"/>
              <a:gd name="connsiteY114" fmla="*/ 1435666 h 3716538"/>
              <a:gd name="connsiteX115" fmla="*/ 116112 w 4163662"/>
              <a:gd name="connsiteY115" fmla="*/ 1387950 h 3716538"/>
              <a:gd name="connsiteX116" fmla="*/ 87483 w 4163662"/>
              <a:gd name="connsiteY116" fmla="*/ 1340232 h 3716538"/>
              <a:gd name="connsiteX117" fmla="*/ 60443 w 4163662"/>
              <a:gd name="connsiteY117" fmla="*/ 1294104 h 3716538"/>
              <a:gd name="connsiteX118" fmla="*/ 36583 w 4163662"/>
              <a:gd name="connsiteY118" fmla="*/ 1244799 h 3716538"/>
              <a:gd name="connsiteX119" fmla="*/ 17498 w 4163662"/>
              <a:gd name="connsiteY119" fmla="*/ 1197081 h 3716538"/>
              <a:gd name="connsiteX120" fmla="*/ 4773 w 4163662"/>
              <a:gd name="connsiteY120" fmla="*/ 1147773 h 3716538"/>
              <a:gd name="connsiteX121" fmla="*/ 0 w 4163662"/>
              <a:gd name="connsiteY121" fmla="*/ 1096874 h 3716538"/>
              <a:gd name="connsiteX122" fmla="*/ 4773 w 4163662"/>
              <a:gd name="connsiteY122" fmla="*/ 1045978 h 3716538"/>
              <a:gd name="connsiteX123" fmla="*/ 17498 w 4163662"/>
              <a:gd name="connsiteY123" fmla="*/ 996670 h 3716538"/>
              <a:gd name="connsiteX124" fmla="*/ 36583 w 4163662"/>
              <a:gd name="connsiteY124" fmla="*/ 948952 h 3716538"/>
              <a:gd name="connsiteX125" fmla="*/ 60443 w 4163662"/>
              <a:gd name="connsiteY125" fmla="*/ 899646 h 3716538"/>
              <a:gd name="connsiteX126" fmla="*/ 87483 w 4163662"/>
              <a:gd name="connsiteY126" fmla="*/ 853518 h 3716538"/>
              <a:gd name="connsiteX127" fmla="*/ 116112 w 4163662"/>
              <a:gd name="connsiteY127" fmla="*/ 805802 h 3716538"/>
              <a:gd name="connsiteX128" fmla="*/ 143153 w 4163662"/>
              <a:gd name="connsiteY128" fmla="*/ 758084 h 3716538"/>
              <a:gd name="connsiteX129" fmla="*/ 167011 w 4163662"/>
              <a:gd name="connsiteY129" fmla="*/ 710368 h 3716538"/>
              <a:gd name="connsiteX130" fmla="*/ 186098 w 4163662"/>
              <a:gd name="connsiteY130" fmla="*/ 664240 h 3716538"/>
              <a:gd name="connsiteX131" fmla="*/ 198823 w 4163662"/>
              <a:gd name="connsiteY131" fmla="*/ 614933 h 3716538"/>
              <a:gd name="connsiteX132" fmla="*/ 205186 w 4163662"/>
              <a:gd name="connsiteY132" fmla="*/ 565626 h 3716538"/>
              <a:gd name="connsiteX133" fmla="*/ 205186 w 4163662"/>
              <a:gd name="connsiteY133" fmla="*/ 513138 h 3716538"/>
              <a:gd name="connsiteX134" fmla="*/ 202004 w 4163662"/>
              <a:gd name="connsiteY134" fmla="*/ 459058 h 3716538"/>
              <a:gd name="connsiteX135" fmla="*/ 195640 w 4163662"/>
              <a:gd name="connsiteY135" fmla="*/ 404979 h 3716538"/>
              <a:gd name="connsiteX136" fmla="*/ 187688 w 4163662"/>
              <a:gd name="connsiteY136" fmla="*/ 350899 h 3716538"/>
              <a:gd name="connsiteX137" fmla="*/ 181326 w 4163662"/>
              <a:gd name="connsiteY137" fmla="*/ 296820 h 3716538"/>
              <a:gd name="connsiteX138" fmla="*/ 176554 w 4163662"/>
              <a:gd name="connsiteY138" fmla="*/ 242741 h 3716538"/>
              <a:gd name="connsiteX139" fmla="*/ 178145 w 4163662"/>
              <a:gd name="connsiteY139" fmla="*/ 191843 h 3716538"/>
              <a:gd name="connsiteX140" fmla="*/ 184508 w 4163662"/>
              <a:gd name="connsiteY140" fmla="*/ 142536 h 3716538"/>
              <a:gd name="connsiteX141" fmla="*/ 198823 w 4163662"/>
              <a:gd name="connsiteY141" fmla="*/ 94818 h 3716538"/>
              <a:gd name="connsiteX142" fmla="*/ 219500 w 4163662"/>
              <a:gd name="connsiteY142" fmla="*/ 55055 h 3716538"/>
              <a:gd name="connsiteX143" fmla="*/ 246539 w 4163662"/>
              <a:gd name="connsiteY143" fmla="*/ 16881 h 3716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Lst>
            <a:rect l="l" t="t" r="r" b="b"/>
            <a:pathLst>
              <a:path w="4163662" h="3716538">
                <a:moveTo>
                  <a:pt x="262616" y="0"/>
                </a:moveTo>
                <a:lnTo>
                  <a:pt x="4163662" y="0"/>
                </a:lnTo>
                <a:lnTo>
                  <a:pt x="4163662" y="3079653"/>
                </a:lnTo>
                <a:lnTo>
                  <a:pt x="4124349" y="3091447"/>
                </a:lnTo>
                <a:lnTo>
                  <a:pt x="4078224" y="3107352"/>
                </a:lnTo>
                <a:lnTo>
                  <a:pt x="4035278" y="3126440"/>
                </a:lnTo>
                <a:lnTo>
                  <a:pt x="3995515" y="3148706"/>
                </a:lnTo>
                <a:lnTo>
                  <a:pt x="3960521" y="3177336"/>
                </a:lnTo>
                <a:lnTo>
                  <a:pt x="3923938" y="3209149"/>
                </a:lnTo>
                <a:lnTo>
                  <a:pt x="3892126" y="3245731"/>
                </a:lnTo>
                <a:lnTo>
                  <a:pt x="3861906" y="3283905"/>
                </a:lnTo>
                <a:lnTo>
                  <a:pt x="3831684" y="3323668"/>
                </a:lnTo>
                <a:lnTo>
                  <a:pt x="3801464" y="3363433"/>
                </a:lnTo>
                <a:lnTo>
                  <a:pt x="3771243" y="3401607"/>
                </a:lnTo>
                <a:lnTo>
                  <a:pt x="3737841" y="3438189"/>
                </a:lnTo>
                <a:lnTo>
                  <a:pt x="3704438" y="3470000"/>
                </a:lnTo>
                <a:lnTo>
                  <a:pt x="3666266" y="3497040"/>
                </a:lnTo>
                <a:lnTo>
                  <a:pt x="3626502" y="3517718"/>
                </a:lnTo>
                <a:lnTo>
                  <a:pt x="3578783" y="3532034"/>
                </a:lnTo>
                <a:lnTo>
                  <a:pt x="3529475" y="3538396"/>
                </a:lnTo>
                <a:lnTo>
                  <a:pt x="3478578" y="3539986"/>
                </a:lnTo>
                <a:lnTo>
                  <a:pt x="3424498" y="3535214"/>
                </a:lnTo>
                <a:lnTo>
                  <a:pt x="3370419" y="3528852"/>
                </a:lnTo>
                <a:lnTo>
                  <a:pt x="3316339" y="3520898"/>
                </a:lnTo>
                <a:lnTo>
                  <a:pt x="3262260" y="3514538"/>
                </a:lnTo>
                <a:lnTo>
                  <a:pt x="3208180" y="3511356"/>
                </a:lnTo>
                <a:lnTo>
                  <a:pt x="3155691" y="3511356"/>
                </a:lnTo>
                <a:lnTo>
                  <a:pt x="3106385" y="3517718"/>
                </a:lnTo>
                <a:lnTo>
                  <a:pt x="3055486" y="3530443"/>
                </a:lnTo>
                <a:lnTo>
                  <a:pt x="3009359" y="3549529"/>
                </a:lnTo>
                <a:lnTo>
                  <a:pt x="2961643" y="3574979"/>
                </a:lnTo>
                <a:lnTo>
                  <a:pt x="2913926" y="3600429"/>
                </a:lnTo>
                <a:lnTo>
                  <a:pt x="2866208" y="3629057"/>
                </a:lnTo>
                <a:lnTo>
                  <a:pt x="2820080" y="3656097"/>
                </a:lnTo>
                <a:lnTo>
                  <a:pt x="2770775" y="3679956"/>
                </a:lnTo>
                <a:lnTo>
                  <a:pt x="2723057" y="3699043"/>
                </a:lnTo>
                <a:lnTo>
                  <a:pt x="2673748" y="3711768"/>
                </a:lnTo>
                <a:lnTo>
                  <a:pt x="2622852" y="3716538"/>
                </a:lnTo>
                <a:lnTo>
                  <a:pt x="2571954" y="3711768"/>
                </a:lnTo>
                <a:lnTo>
                  <a:pt x="2522645" y="3699043"/>
                </a:lnTo>
                <a:lnTo>
                  <a:pt x="2474930" y="3679956"/>
                </a:lnTo>
                <a:lnTo>
                  <a:pt x="2425622" y="3656097"/>
                </a:lnTo>
                <a:lnTo>
                  <a:pt x="2379494" y="3629057"/>
                </a:lnTo>
                <a:lnTo>
                  <a:pt x="2331777" y="3600429"/>
                </a:lnTo>
                <a:lnTo>
                  <a:pt x="2284059" y="3574979"/>
                </a:lnTo>
                <a:lnTo>
                  <a:pt x="2236344" y="3549529"/>
                </a:lnTo>
                <a:lnTo>
                  <a:pt x="2188627" y="3530443"/>
                </a:lnTo>
                <a:lnTo>
                  <a:pt x="2139319" y="3517718"/>
                </a:lnTo>
                <a:lnTo>
                  <a:pt x="2090011" y="3511356"/>
                </a:lnTo>
                <a:lnTo>
                  <a:pt x="2037520" y="3511356"/>
                </a:lnTo>
                <a:lnTo>
                  <a:pt x="1983442" y="3514538"/>
                </a:lnTo>
                <a:lnTo>
                  <a:pt x="1929363" y="3520898"/>
                </a:lnTo>
                <a:lnTo>
                  <a:pt x="1875283" y="3528852"/>
                </a:lnTo>
                <a:lnTo>
                  <a:pt x="1821202" y="3535214"/>
                </a:lnTo>
                <a:lnTo>
                  <a:pt x="1767124" y="3539986"/>
                </a:lnTo>
                <a:lnTo>
                  <a:pt x="1716227" y="3538396"/>
                </a:lnTo>
                <a:lnTo>
                  <a:pt x="1666920" y="3532034"/>
                </a:lnTo>
                <a:lnTo>
                  <a:pt x="1619202" y="3517718"/>
                </a:lnTo>
                <a:lnTo>
                  <a:pt x="1579438" y="3497040"/>
                </a:lnTo>
                <a:lnTo>
                  <a:pt x="1541263" y="3470000"/>
                </a:lnTo>
                <a:lnTo>
                  <a:pt x="1507862" y="3438189"/>
                </a:lnTo>
                <a:lnTo>
                  <a:pt x="1474459" y="3401607"/>
                </a:lnTo>
                <a:lnTo>
                  <a:pt x="1444238" y="3363433"/>
                </a:lnTo>
                <a:lnTo>
                  <a:pt x="1414018" y="3323668"/>
                </a:lnTo>
                <a:lnTo>
                  <a:pt x="1383797" y="3283905"/>
                </a:lnTo>
                <a:lnTo>
                  <a:pt x="1353577" y="3245731"/>
                </a:lnTo>
                <a:lnTo>
                  <a:pt x="1321764" y="3209149"/>
                </a:lnTo>
                <a:lnTo>
                  <a:pt x="1285181" y="3177336"/>
                </a:lnTo>
                <a:lnTo>
                  <a:pt x="1250188" y="3148706"/>
                </a:lnTo>
                <a:lnTo>
                  <a:pt x="1210424" y="3126440"/>
                </a:lnTo>
                <a:lnTo>
                  <a:pt x="1167479" y="3107352"/>
                </a:lnTo>
                <a:lnTo>
                  <a:pt x="1121353" y="3091447"/>
                </a:lnTo>
                <a:lnTo>
                  <a:pt x="1073635" y="3077132"/>
                </a:lnTo>
                <a:lnTo>
                  <a:pt x="1025919" y="3064407"/>
                </a:lnTo>
                <a:lnTo>
                  <a:pt x="976611" y="3051682"/>
                </a:lnTo>
                <a:lnTo>
                  <a:pt x="930485" y="3037367"/>
                </a:lnTo>
                <a:lnTo>
                  <a:pt x="884357" y="3021461"/>
                </a:lnTo>
                <a:lnTo>
                  <a:pt x="841414" y="3002373"/>
                </a:lnTo>
                <a:lnTo>
                  <a:pt x="803238" y="2978515"/>
                </a:lnTo>
                <a:lnTo>
                  <a:pt x="768245" y="2949885"/>
                </a:lnTo>
                <a:lnTo>
                  <a:pt x="739617" y="2914894"/>
                </a:lnTo>
                <a:lnTo>
                  <a:pt x="715758" y="2876719"/>
                </a:lnTo>
                <a:lnTo>
                  <a:pt x="696671" y="2833774"/>
                </a:lnTo>
                <a:lnTo>
                  <a:pt x="680766" y="2787648"/>
                </a:lnTo>
                <a:lnTo>
                  <a:pt x="666450" y="2741522"/>
                </a:lnTo>
                <a:lnTo>
                  <a:pt x="653726" y="2692214"/>
                </a:lnTo>
                <a:lnTo>
                  <a:pt x="641000" y="2644497"/>
                </a:lnTo>
                <a:lnTo>
                  <a:pt x="626686" y="2596780"/>
                </a:lnTo>
                <a:lnTo>
                  <a:pt x="610780" y="2550653"/>
                </a:lnTo>
                <a:lnTo>
                  <a:pt x="591692" y="2507706"/>
                </a:lnTo>
                <a:lnTo>
                  <a:pt x="569424" y="2467943"/>
                </a:lnTo>
                <a:lnTo>
                  <a:pt x="540796" y="2432951"/>
                </a:lnTo>
                <a:lnTo>
                  <a:pt x="508983" y="2396368"/>
                </a:lnTo>
                <a:lnTo>
                  <a:pt x="472400" y="2364557"/>
                </a:lnTo>
                <a:lnTo>
                  <a:pt x="432635" y="2334336"/>
                </a:lnTo>
                <a:lnTo>
                  <a:pt x="392871" y="2304116"/>
                </a:lnTo>
                <a:lnTo>
                  <a:pt x="353108" y="2273895"/>
                </a:lnTo>
                <a:lnTo>
                  <a:pt x="314933" y="2243673"/>
                </a:lnTo>
                <a:lnTo>
                  <a:pt x="278350" y="2210272"/>
                </a:lnTo>
                <a:lnTo>
                  <a:pt x="246539" y="2176871"/>
                </a:lnTo>
                <a:lnTo>
                  <a:pt x="219500" y="2138696"/>
                </a:lnTo>
                <a:lnTo>
                  <a:pt x="198823" y="2098933"/>
                </a:lnTo>
                <a:lnTo>
                  <a:pt x="184508" y="2051217"/>
                </a:lnTo>
                <a:lnTo>
                  <a:pt x="178145" y="2001909"/>
                </a:lnTo>
                <a:lnTo>
                  <a:pt x="176554" y="1951009"/>
                </a:lnTo>
                <a:lnTo>
                  <a:pt x="181326" y="1896930"/>
                </a:lnTo>
                <a:lnTo>
                  <a:pt x="187688" y="1842851"/>
                </a:lnTo>
                <a:lnTo>
                  <a:pt x="195640" y="1788771"/>
                </a:lnTo>
                <a:lnTo>
                  <a:pt x="202004" y="1734693"/>
                </a:lnTo>
                <a:lnTo>
                  <a:pt x="205186" y="1680614"/>
                </a:lnTo>
                <a:lnTo>
                  <a:pt x="205186" y="1628124"/>
                </a:lnTo>
                <a:lnTo>
                  <a:pt x="198823" y="1578818"/>
                </a:lnTo>
                <a:lnTo>
                  <a:pt x="186098" y="1529510"/>
                </a:lnTo>
                <a:lnTo>
                  <a:pt x="167011" y="1483382"/>
                </a:lnTo>
                <a:lnTo>
                  <a:pt x="143153" y="1435666"/>
                </a:lnTo>
                <a:lnTo>
                  <a:pt x="116112" y="1387950"/>
                </a:lnTo>
                <a:lnTo>
                  <a:pt x="87483" y="1340232"/>
                </a:lnTo>
                <a:lnTo>
                  <a:pt x="60443" y="1294104"/>
                </a:lnTo>
                <a:lnTo>
                  <a:pt x="36583" y="1244799"/>
                </a:lnTo>
                <a:lnTo>
                  <a:pt x="17498" y="1197081"/>
                </a:lnTo>
                <a:lnTo>
                  <a:pt x="4773" y="1147773"/>
                </a:lnTo>
                <a:lnTo>
                  <a:pt x="0" y="1096874"/>
                </a:lnTo>
                <a:lnTo>
                  <a:pt x="4773" y="1045978"/>
                </a:lnTo>
                <a:lnTo>
                  <a:pt x="17498" y="996670"/>
                </a:lnTo>
                <a:lnTo>
                  <a:pt x="36583" y="948952"/>
                </a:lnTo>
                <a:lnTo>
                  <a:pt x="60443" y="899646"/>
                </a:lnTo>
                <a:lnTo>
                  <a:pt x="87483" y="853518"/>
                </a:lnTo>
                <a:lnTo>
                  <a:pt x="116112" y="805802"/>
                </a:lnTo>
                <a:lnTo>
                  <a:pt x="143153" y="758084"/>
                </a:lnTo>
                <a:lnTo>
                  <a:pt x="167011" y="710368"/>
                </a:lnTo>
                <a:lnTo>
                  <a:pt x="186098" y="664240"/>
                </a:lnTo>
                <a:lnTo>
                  <a:pt x="198823" y="614933"/>
                </a:lnTo>
                <a:lnTo>
                  <a:pt x="205186" y="565626"/>
                </a:lnTo>
                <a:lnTo>
                  <a:pt x="205186" y="513138"/>
                </a:lnTo>
                <a:lnTo>
                  <a:pt x="202004" y="459058"/>
                </a:lnTo>
                <a:lnTo>
                  <a:pt x="195640" y="404979"/>
                </a:lnTo>
                <a:lnTo>
                  <a:pt x="187688" y="350899"/>
                </a:lnTo>
                <a:lnTo>
                  <a:pt x="181326" y="296820"/>
                </a:lnTo>
                <a:lnTo>
                  <a:pt x="176554" y="242741"/>
                </a:lnTo>
                <a:lnTo>
                  <a:pt x="178145" y="191843"/>
                </a:lnTo>
                <a:lnTo>
                  <a:pt x="184508" y="142536"/>
                </a:lnTo>
                <a:lnTo>
                  <a:pt x="198823" y="94818"/>
                </a:lnTo>
                <a:lnTo>
                  <a:pt x="219500" y="55055"/>
                </a:lnTo>
                <a:lnTo>
                  <a:pt x="246539" y="16881"/>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latin typeface="Calibri" panose="020F0502020204030204"/>
            </a:endParaRPr>
          </a:p>
        </p:txBody>
      </p:sp>
      <p:sp>
        <p:nvSpPr>
          <p:cNvPr id="3166" name="Freeform: Shape 3165">
            <a:extLst>
              <a:ext uri="{FF2B5EF4-FFF2-40B4-BE49-F238E27FC236}">
                <a16:creationId xmlns:a16="http://schemas.microsoft.com/office/drawing/2014/main" id="{7C7B8ADA-3446-4FE3-A285-3E0D71D12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32448" y="3933316"/>
            <a:ext cx="2511552" cy="2924683"/>
          </a:xfrm>
          <a:custGeom>
            <a:avLst/>
            <a:gdLst>
              <a:gd name="connsiteX0" fmla="*/ 2013532 w 3348736"/>
              <a:gd name="connsiteY0" fmla="*/ 0 h 2924683"/>
              <a:gd name="connsiteX1" fmla="*/ 2052605 w 3348736"/>
              <a:gd name="connsiteY1" fmla="*/ 3662 h 2924683"/>
              <a:gd name="connsiteX2" fmla="*/ 2090458 w 3348736"/>
              <a:gd name="connsiteY2" fmla="*/ 13432 h 2924683"/>
              <a:gd name="connsiteX3" fmla="*/ 2127091 w 3348736"/>
              <a:gd name="connsiteY3" fmla="*/ 28084 h 2924683"/>
              <a:gd name="connsiteX4" fmla="*/ 2164942 w 3348736"/>
              <a:gd name="connsiteY4" fmla="*/ 46400 h 2924683"/>
              <a:gd name="connsiteX5" fmla="*/ 2200354 w 3348736"/>
              <a:gd name="connsiteY5" fmla="*/ 67158 h 2924683"/>
              <a:gd name="connsiteX6" fmla="*/ 2236987 w 3348736"/>
              <a:gd name="connsiteY6" fmla="*/ 89137 h 2924683"/>
              <a:gd name="connsiteX7" fmla="*/ 2273618 w 3348736"/>
              <a:gd name="connsiteY7" fmla="*/ 108674 h 2924683"/>
              <a:gd name="connsiteX8" fmla="*/ 2310249 w 3348736"/>
              <a:gd name="connsiteY8" fmla="*/ 128211 h 2924683"/>
              <a:gd name="connsiteX9" fmla="*/ 2345660 w 3348736"/>
              <a:gd name="connsiteY9" fmla="*/ 142864 h 2924683"/>
              <a:gd name="connsiteX10" fmla="*/ 2384735 w 3348736"/>
              <a:gd name="connsiteY10" fmla="*/ 152632 h 2924683"/>
              <a:gd name="connsiteX11" fmla="*/ 2422587 w 3348736"/>
              <a:gd name="connsiteY11" fmla="*/ 157517 h 2924683"/>
              <a:gd name="connsiteX12" fmla="*/ 2462882 w 3348736"/>
              <a:gd name="connsiteY12" fmla="*/ 157517 h 2924683"/>
              <a:gd name="connsiteX13" fmla="*/ 2504398 w 3348736"/>
              <a:gd name="connsiteY13" fmla="*/ 155076 h 2924683"/>
              <a:gd name="connsiteX14" fmla="*/ 2545914 w 3348736"/>
              <a:gd name="connsiteY14" fmla="*/ 150191 h 2924683"/>
              <a:gd name="connsiteX15" fmla="*/ 2587431 w 3348736"/>
              <a:gd name="connsiteY15" fmla="*/ 144086 h 2924683"/>
              <a:gd name="connsiteX16" fmla="*/ 2628946 w 3348736"/>
              <a:gd name="connsiteY16" fmla="*/ 139201 h 2924683"/>
              <a:gd name="connsiteX17" fmla="*/ 2670463 w 3348736"/>
              <a:gd name="connsiteY17" fmla="*/ 135537 h 2924683"/>
              <a:gd name="connsiteX18" fmla="*/ 2709536 w 3348736"/>
              <a:gd name="connsiteY18" fmla="*/ 136759 h 2924683"/>
              <a:gd name="connsiteX19" fmla="*/ 2747389 w 3348736"/>
              <a:gd name="connsiteY19" fmla="*/ 141643 h 2924683"/>
              <a:gd name="connsiteX20" fmla="*/ 2784022 w 3348736"/>
              <a:gd name="connsiteY20" fmla="*/ 152632 h 2924683"/>
              <a:gd name="connsiteX21" fmla="*/ 2814549 w 3348736"/>
              <a:gd name="connsiteY21" fmla="*/ 168506 h 2924683"/>
              <a:gd name="connsiteX22" fmla="*/ 2843853 w 3348736"/>
              <a:gd name="connsiteY22" fmla="*/ 189265 h 2924683"/>
              <a:gd name="connsiteX23" fmla="*/ 2869496 w 3348736"/>
              <a:gd name="connsiteY23" fmla="*/ 213685 h 2924683"/>
              <a:gd name="connsiteX24" fmla="*/ 2895138 w 3348736"/>
              <a:gd name="connsiteY24" fmla="*/ 241769 h 2924683"/>
              <a:gd name="connsiteX25" fmla="*/ 2918338 w 3348736"/>
              <a:gd name="connsiteY25" fmla="*/ 271075 h 2924683"/>
              <a:gd name="connsiteX26" fmla="*/ 2941538 w 3348736"/>
              <a:gd name="connsiteY26" fmla="*/ 301602 h 2924683"/>
              <a:gd name="connsiteX27" fmla="*/ 2964739 w 3348736"/>
              <a:gd name="connsiteY27" fmla="*/ 332128 h 2924683"/>
              <a:gd name="connsiteX28" fmla="*/ 2987939 w 3348736"/>
              <a:gd name="connsiteY28" fmla="*/ 361433 h 2924683"/>
              <a:gd name="connsiteX29" fmla="*/ 3012361 w 3348736"/>
              <a:gd name="connsiteY29" fmla="*/ 389517 h 2924683"/>
              <a:gd name="connsiteX30" fmla="*/ 3040445 w 3348736"/>
              <a:gd name="connsiteY30" fmla="*/ 413940 h 2924683"/>
              <a:gd name="connsiteX31" fmla="*/ 3067309 w 3348736"/>
              <a:gd name="connsiteY31" fmla="*/ 435919 h 2924683"/>
              <a:gd name="connsiteX32" fmla="*/ 3097835 w 3348736"/>
              <a:gd name="connsiteY32" fmla="*/ 453013 h 2924683"/>
              <a:gd name="connsiteX33" fmla="*/ 3130804 w 3348736"/>
              <a:gd name="connsiteY33" fmla="*/ 467665 h 2924683"/>
              <a:gd name="connsiteX34" fmla="*/ 3166214 w 3348736"/>
              <a:gd name="connsiteY34" fmla="*/ 479876 h 2924683"/>
              <a:gd name="connsiteX35" fmla="*/ 3202845 w 3348736"/>
              <a:gd name="connsiteY35" fmla="*/ 490865 h 2924683"/>
              <a:gd name="connsiteX36" fmla="*/ 3239478 w 3348736"/>
              <a:gd name="connsiteY36" fmla="*/ 500634 h 2924683"/>
              <a:gd name="connsiteX37" fmla="*/ 3277331 w 3348736"/>
              <a:gd name="connsiteY37" fmla="*/ 510403 h 2924683"/>
              <a:gd name="connsiteX38" fmla="*/ 3312741 w 3348736"/>
              <a:gd name="connsiteY38" fmla="*/ 521393 h 2924683"/>
              <a:gd name="connsiteX39" fmla="*/ 3348152 w 3348736"/>
              <a:gd name="connsiteY39" fmla="*/ 533603 h 2924683"/>
              <a:gd name="connsiteX40" fmla="*/ 3348736 w 3348736"/>
              <a:gd name="connsiteY40" fmla="*/ 533862 h 2924683"/>
              <a:gd name="connsiteX41" fmla="*/ 3348736 w 3348736"/>
              <a:gd name="connsiteY41" fmla="*/ 2924683 h 2924683"/>
              <a:gd name="connsiteX42" fmla="*/ 284253 w 3348736"/>
              <a:gd name="connsiteY42" fmla="*/ 2924683 h 2924683"/>
              <a:gd name="connsiteX43" fmla="*/ 271076 w 3348736"/>
              <a:gd name="connsiteY43" fmla="*/ 2914669 h 2924683"/>
              <a:gd name="connsiteX44" fmla="*/ 241770 w 3348736"/>
              <a:gd name="connsiteY44" fmla="*/ 2891468 h 2924683"/>
              <a:gd name="connsiteX45" fmla="*/ 213686 w 3348736"/>
              <a:gd name="connsiteY45" fmla="*/ 2865827 h 2924683"/>
              <a:gd name="connsiteX46" fmla="*/ 189265 w 3348736"/>
              <a:gd name="connsiteY46" fmla="*/ 2840185 h 2924683"/>
              <a:gd name="connsiteX47" fmla="*/ 168508 w 3348736"/>
              <a:gd name="connsiteY47" fmla="*/ 2810878 h 2924683"/>
              <a:gd name="connsiteX48" fmla="*/ 152634 w 3348736"/>
              <a:gd name="connsiteY48" fmla="*/ 2780353 h 2924683"/>
              <a:gd name="connsiteX49" fmla="*/ 141644 w 3348736"/>
              <a:gd name="connsiteY49" fmla="*/ 2743722 h 2924683"/>
              <a:gd name="connsiteX50" fmla="*/ 136760 w 3348736"/>
              <a:gd name="connsiteY50" fmla="*/ 2705868 h 2924683"/>
              <a:gd name="connsiteX51" fmla="*/ 135538 w 3348736"/>
              <a:gd name="connsiteY51" fmla="*/ 2666793 h 2924683"/>
              <a:gd name="connsiteX52" fmla="*/ 139201 w 3348736"/>
              <a:gd name="connsiteY52" fmla="*/ 2625277 h 2924683"/>
              <a:gd name="connsiteX53" fmla="*/ 144086 w 3348736"/>
              <a:gd name="connsiteY53" fmla="*/ 2583762 h 2924683"/>
              <a:gd name="connsiteX54" fmla="*/ 150191 w 3348736"/>
              <a:gd name="connsiteY54" fmla="*/ 2542245 h 2924683"/>
              <a:gd name="connsiteX55" fmla="*/ 155076 w 3348736"/>
              <a:gd name="connsiteY55" fmla="*/ 2500730 h 2924683"/>
              <a:gd name="connsiteX56" fmla="*/ 157518 w 3348736"/>
              <a:gd name="connsiteY56" fmla="*/ 2459214 h 2924683"/>
              <a:gd name="connsiteX57" fmla="*/ 157518 w 3348736"/>
              <a:gd name="connsiteY57" fmla="*/ 2418918 h 2924683"/>
              <a:gd name="connsiteX58" fmla="*/ 152634 w 3348736"/>
              <a:gd name="connsiteY58" fmla="*/ 2381067 h 2924683"/>
              <a:gd name="connsiteX59" fmla="*/ 142865 w 3348736"/>
              <a:gd name="connsiteY59" fmla="*/ 2343213 h 2924683"/>
              <a:gd name="connsiteX60" fmla="*/ 128212 w 3348736"/>
              <a:gd name="connsiteY60" fmla="*/ 2307801 h 2924683"/>
              <a:gd name="connsiteX61" fmla="*/ 109897 w 3348736"/>
              <a:gd name="connsiteY61" fmla="*/ 2271170 h 2924683"/>
              <a:gd name="connsiteX62" fmla="*/ 89137 w 3348736"/>
              <a:gd name="connsiteY62" fmla="*/ 2234540 h 2924683"/>
              <a:gd name="connsiteX63" fmla="*/ 67160 w 3348736"/>
              <a:gd name="connsiteY63" fmla="*/ 2197907 h 2924683"/>
              <a:gd name="connsiteX64" fmla="*/ 46401 w 3348736"/>
              <a:gd name="connsiteY64" fmla="*/ 2162495 h 2924683"/>
              <a:gd name="connsiteX65" fmla="*/ 28084 w 3348736"/>
              <a:gd name="connsiteY65" fmla="*/ 2124644 h 2924683"/>
              <a:gd name="connsiteX66" fmla="*/ 13433 w 3348736"/>
              <a:gd name="connsiteY66" fmla="*/ 2088011 h 2924683"/>
              <a:gd name="connsiteX67" fmla="*/ 3664 w 3348736"/>
              <a:gd name="connsiteY67" fmla="*/ 2050158 h 2924683"/>
              <a:gd name="connsiteX68" fmla="*/ 0 w 3348736"/>
              <a:gd name="connsiteY68" fmla="*/ 2011084 h 2924683"/>
              <a:gd name="connsiteX69" fmla="*/ 3664 w 3348736"/>
              <a:gd name="connsiteY69" fmla="*/ 1972011 h 2924683"/>
              <a:gd name="connsiteX70" fmla="*/ 13433 w 3348736"/>
              <a:gd name="connsiteY70" fmla="*/ 1934159 h 2924683"/>
              <a:gd name="connsiteX71" fmla="*/ 28084 w 3348736"/>
              <a:gd name="connsiteY71" fmla="*/ 1897526 h 2924683"/>
              <a:gd name="connsiteX72" fmla="*/ 46401 w 3348736"/>
              <a:gd name="connsiteY72" fmla="*/ 1859674 h 2924683"/>
              <a:gd name="connsiteX73" fmla="*/ 67160 w 3348736"/>
              <a:gd name="connsiteY73" fmla="*/ 1824262 h 2924683"/>
              <a:gd name="connsiteX74" fmla="*/ 89137 w 3348736"/>
              <a:gd name="connsiteY74" fmla="*/ 1787632 h 2924683"/>
              <a:gd name="connsiteX75" fmla="*/ 109897 w 3348736"/>
              <a:gd name="connsiteY75" fmla="*/ 1750999 h 2924683"/>
              <a:gd name="connsiteX76" fmla="*/ 128212 w 3348736"/>
              <a:gd name="connsiteY76" fmla="*/ 1714368 h 2924683"/>
              <a:gd name="connsiteX77" fmla="*/ 142865 w 3348736"/>
              <a:gd name="connsiteY77" fmla="*/ 1678956 h 2924683"/>
              <a:gd name="connsiteX78" fmla="*/ 152634 w 3348736"/>
              <a:gd name="connsiteY78" fmla="*/ 1641103 h 2924683"/>
              <a:gd name="connsiteX79" fmla="*/ 157518 w 3348736"/>
              <a:gd name="connsiteY79" fmla="*/ 1603251 h 2924683"/>
              <a:gd name="connsiteX80" fmla="*/ 157518 w 3348736"/>
              <a:gd name="connsiteY80" fmla="*/ 1562957 h 2924683"/>
              <a:gd name="connsiteX81" fmla="*/ 155076 w 3348736"/>
              <a:gd name="connsiteY81" fmla="*/ 1521440 h 2924683"/>
              <a:gd name="connsiteX82" fmla="*/ 150191 w 3348736"/>
              <a:gd name="connsiteY82" fmla="*/ 1479924 h 2924683"/>
              <a:gd name="connsiteX83" fmla="*/ 144086 w 3348736"/>
              <a:gd name="connsiteY83" fmla="*/ 1438407 h 2924683"/>
              <a:gd name="connsiteX84" fmla="*/ 139201 w 3348736"/>
              <a:gd name="connsiteY84" fmla="*/ 1396892 h 2924683"/>
              <a:gd name="connsiteX85" fmla="*/ 135538 w 3348736"/>
              <a:gd name="connsiteY85" fmla="*/ 1355376 h 2924683"/>
              <a:gd name="connsiteX86" fmla="*/ 136760 w 3348736"/>
              <a:gd name="connsiteY86" fmla="*/ 1316302 h 2924683"/>
              <a:gd name="connsiteX87" fmla="*/ 141644 w 3348736"/>
              <a:gd name="connsiteY87" fmla="*/ 1278450 h 2924683"/>
              <a:gd name="connsiteX88" fmla="*/ 152634 w 3348736"/>
              <a:gd name="connsiteY88" fmla="*/ 1241817 h 2924683"/>
              <a:gd name="connsiteX89" fmla="*/ 168508 w 3348736"/>
              <a:gd name="connsiteY89" fmla="*/ 1211292 h 2924683"/>
              <a:gd name="connsiteX90" fmla="*/ 189265 w 3348736"/>
              <a:gd name="connsiteY90" fmla="*/ 1181986 h 2924683"/>
              <a:gd name="connsiteX91" fmla="*/ 213686 w 3348736"/>
              <a:gd name="connsiteY91" fmla="*/ 1156343 h 2924683"/>
              <a:gd name="connsiteX92" fmla="*/ 241770 w 3348736"/>
              <a:gd name="connsiteY92" fmla="*/ 1130702 h 2924683"/>
              <a:gd name="connsiteX93" fmla="*/ 271076 w 3348736"/>
              <a:gd name="connsiteY93" fmla="*/ 1107500 h 2924683"/>
              <a:gd name="connsiteX94" fmla="*/ 301603 w 3348736"/>
              <a:gd name="connsiteY94" fmla="*/ 1084300 h 2924683"/>
              <a:gd name="connsiteX95" fmla="*/ 332128 w 3348736"/>
              <a:gd name="connsiteY95" fmla="*/ 1061100 h 2924683"/>
              <a:gd name="connsiteX96" fmla="*/ 362656 w 3348736"/>
              <a:gd name="connsiteY96" fmla="*/ 1037900 h 2924683"/>
              <a:gd name="connsiteX97" fmla="*/ 390740 w 3348736"/>
              <a:gd name="connsiteY97" fmla="*/ 1013480 h 2924683"/>
              <a:gd name="connsiteX98" fmla="*/ 415163 w 3348736"/>
              <a:gd name="connsiteY98" fmla="*/ 985396 h 2924683"/>
              <a:gd name="connsiteX99" fmla="*/ 437140 w 3348736"/>
              <a:gd name="connsiteY99" fmla="*/ 958532 h 2924683"/>
              <a:gd name="connsiteX100" fmla="*/ 454235 w 3348736"/>
              <a:gd name="connsiteY100" fmla="*/ 928006 h 2924683"/>
              <a:gd name="connsiteX101" fmla="*/ 468888 w 3348736"/>
              <a:gd name="connsiteY101" fmla="*/ 895037 h 2924683"/>
              <a:gd name="connsiteX102" fmla="*/ 481099 w 3348736"/>
              <a:gd name="connsiteY102" fmla="*/ 859626 h 2924683"/>
              <a:gd name="connsiteX103" fmla="*/ 492088 w 3348736"/>
              <a:gd name="connsiteY103" fmla="*/ 822993 h 2924683"/>
              <a:gd name="connsiteX104" fmla="*/ 501857 w 3348736"/>
              <a:gd name="connsiteY104" fmla="*/ 786362 h 2924683"/>
              <a:gd name="connsiteX105" fmla="*/ 511626 w 3348736"/>
              <a:gd name="connsiteY105" fmla="*/ 748509 h 2924683"/>
              <a:gd name="connsiteX106" fmla="*/ 522616 w 3348736"/>
              <a:gd name="connsiteY106" fmla="*/ 713099 h 2924683"/>
              <a:gd name="connsiteX107" fmla="*/ 534826 w 3348736"/>
              <a:gd name="connsiteY107" fmla="*/ 677687 h 2924683"/>
              <a:gd name="connsiteX108" fmla="*/ 549479 w 3348736"/>
              <a:gd name="connsiteY108" fmla="*/ 644720 h 2924683"/>
              <a:gd name="connsiteX109" fmla="*/ 567795 w 3348736"/>
              <a:gd name="connsiteY109" fmla="*/ 615414 h 2924683"/>
              <a:gd name="connsiteX110" fmla="*/ 589773 w 3348736"/>
              <a:gd name="connsiteY110" fmla="*/ 588551 h 2924683"/>
              <a:gd name="connsiteX111" fmla="*/ 616636 w 3348736"/>
              <a:gd name="connsiteY111" fmla="*/ 566572 h 2924683"/>
              <a:gd name="connsiteX112" fmla="*/ 645943 w 3348736"/>
              <a:gd name="connsiteY112" fmla="*/ 548256 h 2924683"/>
              <a:gd name="connsiteX113" fmla="*/ 678910 w 3348736"/>
              <a:gd name="connsiteY113" fmla="*/ 533603 h 2924683"/>
              <a:gd name="connsiteX114" fmla="*/ 714322 w 3348736"/>
              <a:gd name="connsiteY114" fmla="*/ 521393 h 2924683"/>
              <a:gd name="connsiteX115" fmla="*/ 749733 w 3348736"/>
              <a:gd name="connsiteY115" fmla="*/ 510403 h 2924683"/>
              <a:gd name="connsiteX116" fmla="*/ 787586 w 3348736"/>
              <a:gd name="connsiteY116" fmla="*/ 500634 h 2924683"/>
              <a:gd name="connsiteX117" fmla="*/ 824217 w 3348736"/>
              <a:gd name="connsiteY117" fmla="*/ 490865 h 2924683"/>
              <a:gd name="connsiteX118" fmla="*/ 860849 w 3348736"/>
              <a:gd name="connsiteY118" fmla="*/ 479876 h 2924683"/>
              <a:gd name="connsiteX119" fmla="*/ 896260 w 3348736"/>
              <a:gd name="connsiteY119" fmla="*/ 467665 h 2924683"/>
              <a:gd name="connsiteX120" fmla="*/ 929228 w 3348736"/>
              <a:gd name="connsiteY120" fmla="*/ 453013 h 2924683"/>
              <a:gd name="connsiteX121" fmla="*/ 959755 w 3348736"/>
              <a:gd name="connsiteY121" fmla="*/ 435919 h 2924683"/>
              <a:gd name="connsiteX122" fmla="*/ 986618 w 3348736"/>
              <a:gd name="connsiteY122" fmla="*/ 413940 h 2924683"/>
              <a:gd name="connsiteX123" fmla="*/ 1014703 w 3348736"/>
              <a:gd name="connsiteY123" fmla="*/ 389517 h 2924683"/>
              <a:gd name="connsiteX124" fmla="*/ 1039125 w 3348736"/>
              <a:gd name="connsiteY124" fmla="*/ 361433 h 2924683"/>
              <a:gd name="connsiteX125" fmla="*/ 1062325 w 3348736"/>
              <a:gd name="connsiteY125" fmla="*/ 332128 h 2924683"/>
              <a:gd name="connsiteX126" fmla="*/ 1085525 w 3348736"/>
              <a:gd name="connsiteY126" fmla="*/ 301602 h 2924683"/>
              <a:gd name="connsiteX127" fmla="*/ 1108724 w 3348736"/>
              <a:gd name="connsiteY127" fmla="*/ 271075 h 2924683"/>
              <a:gd name="connsiteX128" fmla="*/ 1131924 w 3348736"/>
              <a:gd name="connsiteY128" fmla="*/ 241769 h 2924683"/>
              <a:gd name="connsiteX129" fmla="*/ 1157568 w 3348736"/>
              <a:gd name="connsiteY129" fmla="*/ 213685 h 2924683"/>
              <a:gd name="connsiteX130" fmla="*/ 1183209 w 3348736"/>
              <a:gd name="connsiteY130" fmla="*/ 189265 h 2924683"/>
              <a:gd name="connsiteX131" fmla="*/ 1212515 w 3348736"/>
              <a:gd name="connsiteY131" fmla="*/ 168506 h 2924683"/>
              <a:gd name="connsiteX132" fmla="*/ 1243042 w 3348736"/>
              <a:gd name="connsiteY132" fmla="*/ 152632 h 2924683"/>
              <a:gd name="connsiteX133" fmla="*/ 1279674 w 3348736"/>
              <a:gd name="connsiteY133" fmla="*/ 141643 h 2924683"/>
              <a:gd name="connsiteX134" fmla="*/ 1317527 w 3348736"/>
              <a:gd name="connsiteY134" fmla="*/ 136759 h 2924683"/>
              <a:gd name="connsiteX135" fmla="*/ 1356600 w 3348736"/>
              <a:gd name="connsiteY135" fmla="*/ 135537 h 2924683"/>
              <a:gd name="connsiteX136" fmla="*/ 1398115 w 3348736"/>
              <a:gd name="connsiteY136" fmla="*/ 139201 h 2924683"/>
              <a:gd name="connsiteX137" fmla="*/ 1439632 w 3348736"/>
              <a:gd name="connsiteY137" fmla="*/ 144086 h 2924683"/>
              <a:gd name="connsiteX138" fmla="*/ 1481149 w 3348736"/>
              <a:gd name="connsiteY138" fmla="*/ 150191 h 2924683"/>
              <a:gd name="connsiteX139" fmla="*/ 1522665 w 3348736"/>
              <a:gd name="connsiteY139" fmla="*/ 155076 h 2924683"/>
              <a:gd name="connsiteX140" fmla="*/ 1564180 w 3348736"/>
              <a:gd name="connsiteY140" fmla="*/ 157517 h 2924683"/>
              <a:gd name="connsiteX141" fmla="*/ 1604476 w 3348736"/>
              <a:gd name="connsiteY141" fmla="*/ 157517 h 2924683"/>
              <a:gd name="connsiteX142" fmla="*/ 1642330 w 3348736"/>
              <a:gd name="connsiteY142" fmla="*/ 152632 h 2924683"/>
              <a:gd name="connsiteX143" fmla="*/ 1680183 w 3348736"/>
              <a:gd name="connsiteY143" fmla="*/ 142864 h 2924683"/>
              <a:gd name="connsiteX144" fmla="*/ 1716814 w 3348736"/>
              <a:gd name="connsiteY144" fmla="*/ 128211 h 2924683"/>
              <a:gd name="connsiteX145" fmla="*/ 1753445 w 3348736"/>
              <a:gd name="connsiteY145" fmla="*/ 108674 h 2924683"/>
              <a:gd name="connsiteX146" fmla="*/ 1790078 w 3348736"/>
              <a:gd name="connsiteY146" fmla="*/ 89137 h 2924683"/>
              <a:gd name="connsiteX147" fmla="*/ 1826709 w 3348736"/>
              <a:gd name="connsiteY147" fmla="*/ 67158 h 2924683"/>
              <a:gd name="connsiteX148" fmla="*/ 1862121 w 3348736"/>
              <a:gd name="connsiteY148" fmla="*/ 46400 h 2924683"/>
              <a:gd name="connsiteX149" fmla="*/ 1899974 w 3348736"/>
              <a:gd name="connsiteY149" fmla="*/ 28084 h 2924683"/>
              <a:gd name="connsiteX150" fmla="*/ 1936605 w 3348736"/>
              <a:gd name="connsiteY150" fmla="*/ 13432 h 2924683"/>
              <a:gd name="connsiteX151" fmla="*/ 1974458 w 3348736"/>
              <a:gd name="connsiteY151" fmla="*/ 3662 h 2924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Lst>
            <a:rect l="l" t="t" r="r" b="b"/>
            <a:pathLst>
              <a:path w="3348736" h="2924683">
                <a:moveTo>
                  <a:pt x="2013532" y="0"/>
                </a:moveTo>
                <a:lnTo>
                  <a:pt x="2052605" y="3662"/>
                </a:lnTo>
                <a:lnTo>
                  <a:pt x="2090458" y="13432"/>
                </a:lnTo>
                <a:lnTo>
                  <a:pt x="2127091" y="28084"/>
                </a:lnTo>
                <a:lnTo>
                  <a:pt x="2164942" y="46400"/>
                </a:lnTo>
                <a:lnTo>
                  <a:pt x="2200354" y="67158"/>
                </a:lnTo>
                <a:lnTo>
                  <a:pt x="2236987" y="89137"/>
                </a:lnTo>
                <a:lnTo>
                  <a:pt x="2273618" y="108674"/>
                </a:lnTo>
                <a:lnTo>
                  <a:pt x="2310249" y="128211"/>
                </a:lnTo>
                <a:lnTo>
                  <a:pt x="2345660" y="142864"/>
                </a:lnTo>
                <a:lnTo>
                  <a:pt x="2384735" y="152632"/>
                </a:lnTo>
                <a:lnTo>
                  <a:pt x="2422587" y="157517"/>
                </a:lnTo>
                <a:lnTo>
                  <a:pt x="2462882" y="157517"/>
                </a:lnTo>
                <a:lnTo>
                  <a:pt x="2504398" y="155076"/>
                </a:lnTo>
                <a:lnTo>
                  <a:pt x="2545914" y="150191"/>
                </a:lnTo>
                <a:lnTo>
                  <a:pt x="2587431" y="144086"/>
                </a:lnTo>
                <a:lnTo>
                  <a:pt x="2628946" y="139201"/>
                </a:lnTo>
                <a:lnTo>
                  <a:pt x="2670463" y="135537"/>
                </a:lnTo>
                <a:lnTo>
                  <a:pt x="2709536" y="136759"/>
                </a:lnTo>
                <a:lnTo>
                  <a:pt x="2747389" y="141643"/>
                </a:lnTo>
                <a:lnTo>
                  <a:pt x="2784022" y="152632"/>
                </a:lnTo>
                <a:lnTo>
                  <a:pt x="2814549" y="168506"/>
                </a:lnTo>
                <a:lnTo>
                  <a:pt x="2843853" y="189265"/>
                </a:lnTo>
                <a:lnTo>
                  <a:pt x="2869496" y="213685"/>
                </a:lnTo>
                <a:lnTo>
                  <a:pt x="2895138" y="241769"/>
                </a:lnTo>
                <a:lnTo>
                  <a:pt x="2918338" y="271075"/>
                </a:lnTo>
                <a:lnTo>
                  <a:pt x="2941538" y="301602"/>
                </a:lnTo>
                <a:lnTo>
                  <a:pt x="2964739" y="332128"/>
                </a:lnTo>
                <a:lnTo>
                  <a:pt x="2987939" y="361433"/>
                </a:lnTo>
                <a:lnTo>
                  <a:pt x="3012361" y="389517"/>
                </a:lnTo>
                <a:lnTo>
                  <a:pt x="3040445" y="413940"/>
                </a:lnTo>
                <a:lnTo>
                  <a:pt x="3067309" y="435919"/>
                </a:lnTo>
                <a:lnTo>
                  <a:pt x="3097835" y="453013"/>
                </a:lnTo>
                <a:lnTo>
                  <a:pt x="3130804" y="467665"/>
                </a:lnTo>
                <a:lnTo>
                  <a:pt x="3166214" y="479876"/>
                </a:lnTo>
                <a:lnTo>
                  <a:pt x="3202845" y="490865"/>
                </a:lnTo>
                <a:lnTo>
                  <a:pt x="3239478" y="500634"/>
                </a:lnTo>
                <a:lnTo>
                  <a:pt x="3277331" y="510403"/>
                </a:lnTo>
                <a:lnTo>
                  <a:pt x="3312741" y="521393"/>
                </a:lnTo>
                <a:lnTo>
                  <a:pt x="3348152" y="533603"/>
                </a:lnTo>
                <a:lnTo>
                  <a:pt x="3348736" y="533862"/>
                </a:lnTo>
                <a:lnTo>
                  <a:pt x="3348736" y="2924683"/>
                </a:lnTo>
                <a:lnTo>
                  <a:pt x="284253" y="2924683"/>
                </a:lnTo>
                <a:lnTo>
                  <a:pt x="271076" y="2914669"/>
                </a:lnTo>
                <a:lnTo>
                  <a:pt x="241770" y="2891468"/>
                </a:lnTo>
                <a:lnTo>
                  <a:pt x="213686" y="2865827"/>
                </a:lnTo>
                <a:lnTo>
                  <a:pt x="189265" y="2840185"/>
                </a:lnTo>
                <a:lnTo>
                  <a:pt x="168508" y="2810878"/>
                </a:lnTo>
                <a:lnTo>
                  <a:pt x="152634" y="2780353"/>
                </a:lnTo>
                <a:lnTo>
                  <a:pt x="141644" y="2743722"/>
                </a:lnTo>
                <a:lnTo>
                  <a:pt x="136760" y="2705868"/>
                </a:lnTo>
                <a:lnTo>
                  <a:pt x="135538" y="2666793"/>
                </a:lnTo>
                <a:lnTo>
                  <a:pt x="139201" y="2625277"/>
                </a:lnTo>
                <a:lnTo>
                  <a:pt x="144086" y="2583762"/>
                </a:lnTo>
                <a:lnTo>
                  <a:pt x="150191" y="2542245"/>
                </a:lnTo>
                <a:lnTo>
                  <a:pt x="155076" y="2500730"/>
                </a:lnTo>
                <a:lnTo>
                  <a:pt x="157518" y="2459214"/>
                </a:lnTo>
                <a:lnTo>
                  <a:pt x="157518" y="2418918"/>
                </a:lnTo>
                <a:lnTo>
                  <a:pt x="152634" y="2381067"/>
                </a:lnTo>
                <a:lnTo>
                  <a:pt x="142865" y="2343213"/>
                </a:lnTo>
                <a:lnTo>
                  <a:pt x="128212" y="2307801"/>
                </a:lnTo>
                <a:lnTo>
                  <a:pt x="109897" y="2271170"/>
                </a:lnTo>
                <a:lnTo>
                  <a:pt x="89137" y="2234540"/>
                </a:lnTo>
                <a:lnTo>
                  <a:pt x="67160" y="2197907"/>
                </a:lnTo>
                <a:lnTo>
                  <a:pt x="46401" y="2162495"/>
                </a:lnTo>
                <a:lnTo>
                  <a:pt x="28084" y="2124644"/>
                </a:lnTo>
                <a:lnTo>
                  <a:pt x="13433" y="2088011"/>
                </a:lnTo>
                <a:lnTo>
                  <a:pt x="3664" y="2050158"/>
                </a:lnTo>
                <a:lnTo>
                  <a:pt x="0" y="2011084"/>
                </a:lnTo>
                <a:lnTo>
                  <a:pt x="3664" y="1972011"/>
                </a:lnTo>
                <a:lnTo>
                  <a:pt x="13433" y="1934159"/>
                </a:lnTo>
                <a:lnTo>
                  <a:pt x="28084" y="1897526"/>
                </a:lnTo>
                <a:lnTo>
                  <a:pt x="46401" y="1859674"/>
                </a:lnTo>
                <a:lnTo>
                  <a:pt x="67160" y="1824262"/>
                </a:lnTo>
                <a:lnTo>
                  <a:pt x="89137" y="1787632"/>
                </a:lnTo>
                <a:lnTo>
                  <a:pt x="109897" y="1750999"/>
                </a:lnTo>
                <a:lnTo>
                  <a:pt x="128212" y="1714368"/>
                </a:lnTo>
                <a:lnTo>
                  <a:pt x="142865" y="1678956"/>
                </a:lnTo>
                <a:lnTo>
                  <a:pt x="152634" y="1641103"/>
                </a:lnTo>
                <a:lnTo>
                  <a:pt x="157518" y="1603251"/>
                </a:lnTo>
                <a:lnTo>
                  <a:pt x="157518" y="1562957"/>
                </a:lnTo>
                <a:lnTo>
                  <a:pt x="155076" y="1521440"/>
                </a:lnTo>
                <a:lnTo>
                  <a:pt x="150191" y="1479924"/>
                </a:lnTo>
                <a:lnTo>
                  <a:pt x="144086" y="1438407"/>
                </a:lnTo>
                <a:lnTo>
                  <a:pt x="139201" y="1396892"/>
                </a:lnTo>
                <a:lnTo>
                  <a:pt x="135538" y="1355376"/>
                </a:lnTo>
                <a:lnTo>
                  <a:pt x="136760" y="1316302"/>
                </a:lnTo>
                <a:lnTo>
                  <a:pt x="141644" y="1278450"/>
                </a:lnTo>
                <a:lnTo>
                  <a:pt x="152634" y="1241817"/>
                </a:lnTo>
                <a:lnTo>
                  <a:pt x="168508" y="1211292"/>
                </a:lnTo>
                <a:lnTo>
                  <a:pt x="189265" y="1181986"/>
                </a:lnTo>
                <a:lnTo>
                  <a:pt x="213686" y="1156343"/>
                </a:lnTo>
                <a:lnTo>
                  <a:pt x="241770" y="1130702"/>
                </a:lnTo>
                <a:lnTo>
                  <a:pt x="271076" y="1107500"/>
                </a:lnTo>
                <a:lnTo>
                  <a:pt x="301603" y="1084300"/>
                </a:lnTo>
                <a:lnTo>
                  <a:pt x="332128" y="1061100"/>
                </a:lnTo>
                <a:lnTo>
                  <a:pt x="362656" y="1037900"/>
                </a:lnTo>
                <a:lnTo>
                  <a:pt x="390740" y="1013480"/>
                </a:lnTo>
                <a:lnTo>
                  <a:pt x="415163" y="985396"/>
                </a:lnTo>
                <a:lnTo>
                  <a:pt x="437140" y="958532"/>
                </a:lnTo>
                <a:lnTo>
                  <a:pt x="454235" y="928006"/>
                </a:lnTo>
                <a:lnTo>
                  <a:pt x="468888" y="895037"/>
                </a:lnTo>
                <a:lnTo>
                  <a:pt x="481099" y="859626"/>
                </a:lnTo>
                <a:lnTo>
                  <a:pt x="492088" y="822993"/>
                </a:lnTo>
                <a:lnTo>
                  <a:pt x="501857" y="786362"/>
                </a:lnTo>
                <a:lnTo>
                  <a:pt x="511626" y="748509"/>
                </a:lnTo>
                <a:lnTo>
                  <a:pt x="522616" y="713099"/>
                </a:lnTo>
                <a:lnTo>
                  <a:pt x="534826" y="677687"/>
                </a:lnTo>
                <a:lnTo>
                  <a:pt x="549479" y="644720"/>
                </a:lnTo>
                <a:lnTo>
                  <a:pt x="567795" y="615414"/>
                </a:lnTo>
                <a:lnTo>
                  <a:pt x="589773" y="588551"/>
                </a:lnTo>
                <a:lnTo>
                  <a:pt x="616636" y="566572"/>
                </a:lnTo>
                <a:lnTo>
                  <a:pt x="645943" y="548256"/>
                </a:lnTo>
                <a:lnTo>
                  <a:pt x="678910" y="533603"/>
                </a:lnTo>
                <a:lnTo>
                  <a:pt x="714322" y="521393"/>
                </a:lnTo>
                <a:lnTo>
                  <a:pt x="749733" y="510403"/>
                </a:lnTo>
                <a:lnTo>
                  <a:pt x="787586" y="500634"/>
                </a:lnTo>
                <a:lnTo>
                  <a:pt x="824217" y="490865"/>
                </a:lnTo>
                <a:lnTo>
                  <a:pt x="860849" y="479876"/>
                </a:lnTo>
                <a:lnTo>
                  <a:pt x="896260" y="467665"/>
                </a:lnTo>
                <a:lnTo>
                  <a:pt x="929228" y="453013"/>
                </a:lnTo>
                <a:lnTo>
                  <a:pt x="959755" y="435919"/>
                </a:lnTo>
                <a:lnTo>
                  <a:pt x="986618" y="413940"/>
                </a:lnTo>
                <a:lnTo>
                  <a:pt x="1014703" y="389517"/>
                </a:lnTo>
                <a:lnTo>
                  <a:pt x="1039125" y="361433"/>
                </a:lnTo>
                <a:lnTo>
                  <a:pt x="1062325" y="332128"/>
                </a:lnTo>
                <a:lnTo>
                  <a:pt x="1085525" y="301602"/>
                </a:lnTo>
                <a:lnTo>
                  <a:pt x="1108724" y="271075"/>
                </a:lnTo>
                <a:lnTo>
                  <a:pt x="1131924" y="241769"/>
                </a:lnTo>
                <a:lnTo>
                  <a:pt x="1157568" y="213685"/>
                </a:lnTo>
                <a:lnTo>
                  <a:pt x="1183209" y="189265"/>
                </a:lnTo>
                <a:lnTo>
                  <a:pt x="1212515" y="168506"/>
                </a:lnTo>
                <a:lnTo>
                  <a:pt x="1243042" y="152632"/>
                </a:lnTo>
                <a:lnTo>
                  <a:pt x="1279674" y="141643"/>
                </a:lnTo>
                <a:lnTo>
                  <a:pt x="1317527" y="136759"/>
                </a:lnTo>
                <a:lnTo>
                  <a:pt x="1356600" y="135537"/>
                </a:lnTo>
                <a:lnTo>
                  <a:pt x="1398115" y="139201"/>
                </a:lnTo>
                <a:lnTo>
                  <a:pt x="1439632" y="144086"/>
                </a:lnTo>
                <a:lnTo>
                  <a:pt x="1481149" y="150191"/>
                </a:lnTo>
                <a:lnTo>
                  <a:pt x="1522665" y="155076"/>
                </a:lnTo>
                <a:lnTo>
                  <a:pt x="1564180" y="157517"/>
                </a:lnTo>
                <a:lnTo>
                  <a:pt x="1604476" y="157517"/>
                </a:lnTo>
                <a:lnTo>
                  <a:pt x="1642330" y="152632"/>
                </a:lnTo>
                <a:lnTo>
                  <a:pt x="1680183" y="142864"/>
                </a:lnTo>
                <a:lnTo>
                  <a:pt x="1716814" y="128211"/>
                </a:lnTo>
                <a:lnTo>
                  <a:pt x="1753445" y="108674"/>
                </a:lnTo>
                <a:lnTo>
                  <a:pt x="1790078" y="89137"/>
                </a:lnTo>
                <a:lnTo>
                  <a:pt x="1826709" y="67158"/>
                </a:lnTo>
                <a:lnTo>
                  <a:pt x="1862121" y="46400"/>
                </a:lnTo>
                <a:lnTo>
                  <a:pt x="1899974" y="28084"/>
                </a:lnTo>
                <a:lnTo>
                  <a:pt x="1936605" y="13432"/>
                </a:lnTo>
                <a:lnTo>
                  <a:pt x="1974458" y="3662"/>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latin typeface="Calibri" panose="020F0502020204030204"/>
            </a:endParaRPr>
          </a:p>
        </p:txBody>
      </p:sp>
      <p:pic>
        <p:nvPicPr>
          <p:cNvPr id="3088" name="Picture 16" descr="Is Poor Posture is contributing to your Muscle &amp; Joint problems. - Physio  Professionals Located Caloundra, Kawana and Buderim">
            <a:extLst>
              <a:ext uri="{FF2B5EF4-FFF2-40B4-BE49-F238E27FC236}">
                <a16:creationId xmlns:a16="http://schemas.microsoft.com/office/drawing/2014/main" id="{AC2EBE7F-9E69-419D-A937-5881DD1916B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141" r="15837" b="-4"/>
          <a:stretch/>
        </p:blipFill>
        <p:spPr bwMode="auto">
          <a:xfrm>
            <a:off x="4416288" y="2651760"/>
            <a:ext cx="2242798" cy="2986796"/>
          </a:xfrm>
          <a:custGeom>
            <a:avLst/>
            <a:gdLst/>
            <a:ahLst/>
            <a:cxnLst/>
            <a:rect l="l" t="t" r="r" b="b"/>
            <a:pathLst>
              <a:path w="2891598" h="2888118">
                <a:moveTo>
                  <a:pt x="1445800" y="0"/>
                </a:moveTo>
                <a:lnTo>
                  <a:pt x="1473855" y="2630"/>
                </a:lnTo>
                <a:lnTo>
                  <a:pt x="1501036" y="9644"/>
                </a:lnTo>
                <a:lnTo>
                  <a:pt x="1527340" y="20166"/>
                </a:lnTo>
                <a:lnTo>
                  <a:pt x="1554518" y="33318"/>
                </a:lnTo>
                <a:lnTo>
                  <a:pt x="1579946" y="48224"/>
                </a:lnTo>
                <a:lnTo>
                  <a:pt x="1606250" y="64005"/>
                </a:lnTo>
                <a:lnTo>
                  <a:pt x="1632552" y="78033"/>
                </a:lnTo>
                <a:lnTo>
                  <a:pt x="1658855" y="92063"/>
                </a:lnTo>
                <a:lnTo>
                  <a:pt x="1684282" y="102583"/>
                </a:lnTo>
                <a:lnTo>
                  <a:pt x="1712338" y="109598"/>
                </a:lnTo>
                <a:lnTo>
                  <a:pt x="1739518" y="113105"/>
                </a:lnTo>
                <a:lnTo>
                  <a:pt x="1768452" y="113105"/>
                </a:lnTo>
                <a:lnTo>
                  <a:pt x="1798262" y="111352"/>
                </a:lnTo>
                <a:lnTo>
                  <a:pt x="1828072" y="107844"/>
                </a:lnTo>
                <a:lnTo>
                  <a:pt x="1857883" y="103461"/>
                </a:lnTo>
                <a:lnTo>
                  <a:pt x="1887693" y="99954"/>
                </a:lnTo>
                <a:lnTo>
                  <a:pt x="1917504" y="97323"/>
                </a:lnTo>
                <a:lnTo>
                  <a:pt x="1945560" y="98199"/>
                </a:lnTo>
                <a:lnTo>
                  <a:pt x="1972740" y="101707"/>
                </a:lnTo>
                <a:lnTo>
                  <a:pt x="1999043" y="109598"/>
                </a:lnTo>
                <a:lnTo>
                  <a:pt x="2020963" y="120996"/>
                </a:lnTo>
                <a:lnTo>
                  <a:pt x="2042004" y="135902"/>
                </a:lnTo>
                <a:lnTo>
                  <a:pt x="2060417" y="153437"/>
                </a:lnTo>
                <a:lnTo>
                  <a:pt x="2078829" y="173603"/>
                </a:lnTo>
                <a:lnTo>
                  <a:pt x="2095489" y="194645"/>
                </a:lnTo>
                <a:lnTo>
                  <a:pt x="2112147" y="216565"/>
                </a:lnTo>
                <a:lnTo>
                  <a:pt x="2128805" y="238484"/>
                </a:lnTo>
                <a:lnTo>
                  <a:pt x="2145463" y="259528"/>
                </a:lnTo>
                <a:lnTo>
                  <a:pt x="2163000" y="279693"/>
                </a:lnTo>
                <a:lnTo>
                  <a:pt x="2183166" y="297229"/>
                </a:lnTo>
                <a:lnTo>
                  <a:pt x="2202455" y="313012"/>
                </a:lnTo>
                <a:lnTo>
                  <a:pt x="2224374" y="325286"/>
                </a:lnTo>
                <a:lnTo>
                  <a:pt x="2248047" y="335808"/>
                </a:lnTo>
                <a:lnTo>
                  <a:pt x="2273473" y="344575"/>
                </a:lnTo>
                <a:lnTo>
                  <a:pt x="2299776" y="352466"/>
                </a:lnTo>
                <a:lnTo>
                  <a:pt x="2326079" y="359480"/>
                </a:lnTo>
                <a:lnTo>
                  <a:pt x="2353259" y="366495"/>
                </a:lnTo>
                <a:lnTo>
                  <a:pt x="2378686" y="374386"/>
                </a:lnTo>
                <a:lnTo>
                  <a:pt x="2404111" y="383153"/>
                </a:lnTo>
                <a:lnTo>
                  <a:pt x="2427785" y="393675"/>
                </a:lnTo>
                <a:lnTo>
                  <a:pt x="2448828" y="406827"/>
                </a:lnTo>
                <a:lnTo>
                  <a:pt x="2468117" y="422609"/>
                </a:lnTo>
                <a:lnTo>
                  <a:pt x="2483898" y="441899"/>
                </a:lnTo>
                <a:lnTo>
                  <a:pt x="2497050" y="462941"/>
                </a:lnTo>
                <a:lnTo>
                  <a:pt x="2507571" y="486613"/>
                </a:lnTo>
                <a:lnTo>
                  <a:pt x="2516339" y="512041"/>
                </a:lnTo>
                <a:lnTo>
                  <a:pt x="2524229" y="537467"/>
                </a:lnTo>
                <a:lnTo>
                  <a:pt x="2531245" y="564648"/>
                </a:lnTo>
                <a:lnTo>
                  <a:pt x="2538259" y="590950"/>
                </a:lnTo>
                <a:lnTo>
                  <a:pt x="2546149" y="617254"/>
                </a:lnTo>
                <a:lnTo>
                  <a:pt x="2554917" y="642682"/>
                </a:lnTo>
                <a:lnTo>
                  <a:pt x="2565438" y="666354"/>
                </a:lnTo>
                <a:lnTo>
                  <a:pt x="2577714" y="688273"/>
                </a:lnTo>
                <a:lnTo>
                  <a:pt x="2593495" y="707564"/>
                </a:lnTo>
                <a:lnTo>
                  <a:pt x="2611030" y="727729"/>
                </a:lnTo>
                <a:lnTo>
                  <a:pt x="2631196" y="745264"/>
                </a:lnTo>
                <a:lnTo>
                  <a:pt x="2652239" y="761923"/>
                </a:lnTo>
                <a:lnTo>
                  <a:pt x="2675035" y="778582"/>
                </a:lnTo>
                <a:lnTo>
                  <a:pt x="2696954" y="795241"/>
                </a:lnTo>
                <a:lnTo>
                  <a:pt x="2717996" y="811900"/>
                </a:lnTo>
                <a:lnTo>
                  <a:pt x="2738161" y="830313"/>
                </a:lnTo>
                <a:lnTo>
                  <a:pt x="2755698" y="848725"/>
                </a:lnTo>
                <a:lnTo>
                  <a:pt x="2770603" y="869768"/>
                </a:lnTo>
                <a:lnTo>
                  <a:pt x="2782002" y="891687"/>
                </a:lnTo>
                <a:lnTo>
                  <a:pt x="2789892" y="917991"/>
                </a:lnTo>
                <a:lnTo>
                  <a:pt x="2793399" y="945171"/>
                </a:lnTo>
                <a:lnTo>
                  <a:pt x="2794276" y="973229"/>
                </a:lnTo>
                <a:lnTo>
                  <a:pt x="2791646" y="1003038"/>
                </a:lnTo>
                <a:lnTo>
                  <a:pt x="2788138" y="1032848"/>
                </a:lnTo>
                <a:lnTo>
                  <a:pt x="2783755" y="1062659"/>
                </a:lnTo>
                <a:lnTo>
                  <a:pt x="2780247" y="1092470"/>
                </a:lnTo>
                <a:lnTo>
                  <a:pt x="2778495" y="1122281"/>
                </a:lnTo>
                <a:lnTo>
                  <a:pt x="2778495" y="1151214"/>
                </a:lnTo>
                <a:lnTo>
                  <a:pt x="2782002" y="1178394"/>
                </a:lnTo>
                <a:lnTo>
                  <a:pt x="2789015" y="1205574"/>
                </a:lnTo>
                <a:lnTo>
                  <a:pt x="2799536" y="1231002"/>
                </a:lnTo>
                <a:lnTo>
                  <a:pt x="2813566" y="1257305"/>
                </a:lnTo>
                <a:lnTo>
                  <a:pt x="2827593" y="1283608"/>
                </a:lnTo>
                <a:lnTo>
                  <a:pt x="2843376" y="1309912"/>
                </a:lnTo>
                <a:lnTo>
                  <a:pt x="2858280" y="1335339"/>
                </a:lnTo>
                <a:lnTo>
                  <a:pt x="2871432" y="1362518"/>
                </a:lnTo>
                <a:lnTo>
                  <a:pt x="2881953" y="1388823"/>
                </a:lnTo>
                <a:lnTo>
                  <a:pt x="2888967" y="1416003"/>
                </a:lnTo>
                <a:lnTo>
                  <a:pt x="2891598" y="1444059"/>
                </a:lnTo>
                <a:lnTo>
                  <a:pt x="2888967" y="1472116"/>
                </a:lnTo>
                <a:lnTo>
                  <a:pt x="2881953" y="1499297"/>
                </a:lnTo>
                <a:lnTo>
                  <a:pt x="2871432" y="1525600"/>
                </a:lnTo>
                <a:lnTo>
                  <a:pt x="2858280" y="1552780"/>
                </a:lnTo>
                <a:lnTo>
                  <a:pt x="2843376" y="1578207"/>
                </a:lnTo>
                <a:lnTo>
                  <a:pt x="2827593" y="1604511"/>
                </a:lnTo>
                <a:lnTo>
                  <a:pt x="2813566" y="1630814"/>
                </a:lnTo>
                <a:lnTo>
                  <a:pt x="2799536" y="1657117"/>
                </a:lnTo>
                <a:lnTo>
                  <a:pt x="2789015" y="1682544"/>
                </a:lnTo>
                <a:lnTo>
                  <a:pt x="2782002" y="1709724"/>
                </a:lnTo>
                <a:lnTo>
                  <a:pt x="2778495" y="1736904"/>
                </a:lnTo>
                <a:lnTo>
                  <a:pt x="2778495" y="1765838"/>
                </a:lnTo>
                <a:lnTo>
                  <a:pt x="2780247" y="1795649"/>
                </a:lnTo>
                <a:lnTo>
                  <a:pt x="2783755" y="1825459"/>
                </a:lnTo>
                <a:lnTo>
                  <a:pt x="2788138" y="1855270"/>
                </a:lnTo>
                <a:lnTo>
                  <a:pt x="2791646" y="1885081"/>
                </a:lnTo>
                <a:lnTo>
                  <a:pt x="2794276" y="1914891"/>
                </a:lnTo>
                <a:lnTo>
                  <a:pt x="2793399" y="1942948"/>
                </a:lnTo>
                <a:lnTo>
                  <a:pt x="2789892" y="1970129"/>
                </a:lnTo>
                <a:lnTo>
                  <a:pt x="2782002" y="1996432"/>
                </a:lnTo>
                <a:lnTo>
                  <a:pt x="2770603" y="2018351"/>
                </a:lnTo>
                <a:lnTo>
                  <a:pt x="2755698" y="2039394"/>
                </a:lnTo>
                <a:lnTo>
                  <a:pt x="2738161" y="2057807"/>
                </a:lnTo>
                <a:lnTo>
                  <a:pt x="2717996" y="2076218"/>
                </a:lnTo>
                <a:lnTo>
                  <a:pt x="2696954" y="2092878"/>
                </a:lnTo>
                <a:lnTo>
                  <a:pt x="2675035" y="2109537"/>
                </a:lnTo>
                <a:lnTo>
                  <a:pt x="2652239" y="2126196"/>
                </a:lnTo>
                <a:lnTo>
                  <a:pt x="2631196" y="2142854"/>
                </a:lnTo>
                <a:lnTo>
                  <a:pt x="2611030" y="2160389"/>
                </a:lnTo>
                <a:lnTo>
                  <a:pt x="2593495" y="2180556"/>
                </a:lnTo>
                <a:lnTo>
                  <a:pt x="2577714" y="2199845"/>
                </a:lnTo>
                <a:lnTo>
                  <a:pt x="2565438" y="2221764"/>
                </a:lnTo>
                <a:lnTo>
                  <a:pt x="2554917" y="2245437"/>
                </a:lnTo>
                <a:lnTo>
                  <a:pt x="2546149" y="2270864"/>
                </a:lnTo>
                <a:lnTo>
                  <a:pt x="2538259" y="2297168"/>
                </a:lnTo>
                <a:lnTo>
                  <a:pt x="2531245" y="2323472"/>
                </a:lnTo>
                <a:lnTo>
                  <a:pt x="2524229" y="2350652"/>
                </a:lnTo>
                <a:lnTo>
                  <a:pt x="2516339" y="2376078"/>
                </a:lnTo>
                <a:lnTo>
                  <a:pt x="2507571" y="2401504"/>
                </a:lnTo>
                <a:lnTo>
                  <a:pt x="2497050" y="2425177"/>
                </a:lnTo>
                <a:lnTo>
                  <a:pt x="2483898" y="2446221"/>
                </a:lnTo>
                <a:lnTo>
                  <a:pt x="2468117" y="2465510"/>
                </a:lnTo>
                <a:lnTo>
                  <a:pt x="2448828" y="2481291"/>
                </a:lnTo>
                <a:lnTo>
                  <a:pt x="2427785" y="2494443"/>
                </a:lnTo>
                <a:lnTo>
                  <a:pt x="2404111" y="2504965"/>
                </a:lnTo>
                <a:lnTo>
                  <a:pt x="2378686" y="2513732"/>
                </a:lnTo>
                <a:lnTo>
                  <a:pt x="2353259" y="2521623"/>
                </a:lnTo>
                <a:lnTo>
                  <a:pt x="2326079" y="2528638"/>
                </a:lnTo>
                <a:lnTo>
                  <a:pt x="2299776" y="2535652"/>
                </a:lnTo>
                <a:lnTo>
                  <a:pt x="2273473" y="2543543"/>
                </a:lnTo>
                <a:lnTo>
                  <a:pt x="2248047" y="2552312"/>
                </a:lnTo>
                <a:lnTo>
                  <a:pt x="2224374" y="2562833"/>
                </a:lnTo>
                <a:lnTo>
                  <a:pt x="2202455" y="2575107"/>
                </a:lnTo>
                <a:lnTo>
                  <a:pt x="2183166" y="2590889"/>
                </a:lnTo>
                <a:lnTo>
                  <a:pt x="2163000" y="2608426"/>
                </a:lnTo>
                <a:lnTo>
                  <a:pt x="2145463" y="2628592"/>
                </a:lnTo>
                <a:lnTo>
                  <a:pt x="2128805" y="2649634"/>
                </a:lnTo>
                <a:lnTo>
                  <a:pt x="2112147" y="2671553"/>
                </a:lnTo>
                <a:lnTo>
                  <a:pt x="2095489" y="2693473"/>
                </a:lnTo>
                <a:lnTo>
                  <a:pt x="2078829" y="2714516"/>
                </a:lnTo>
                <a:lnTo>
                  <a:pt x="2060417" y="2734681"/>
                </a:lnTo>
                <a:lnTo>
                  <a:pt x="2042004" y="2752217"/>
                </a:lnTo>
                <a:lnTo>
                  <a:pt x="2020963" y="2767122"/>
                </a:lnTo>
                <a:lnTo>
                  <a:pt x="1999043" y="2778521"/>
                </a:lnTo>
                <a:lnTo>
                  <a:pt x="1972740" y="2786411"/>
                </a:lnTo>
                <a:lnTo>
                  <a:pt x="1945560" y="2789919"/>
                </a:lnTo>
                <a:lnTo>
                  <a:pt x="1917504" y="2790796"/>
                </a:lnTo>
                <a:lnTo>
                  <a:pt x="1887693" y="2788165"/>
                </a:lnTo>
                <a:lnTo>
                  <a:pt x="1857883" y="2784659"/>
                </a:lnTo>
                <a:lnTo>
                  <a:pt x="1828072" y="2780274"/>
                </a:lnTo>
                <a:lnTo>
                  <a:pt x="1798262" y="2776767"/>
                </a:lnTo>
                <a:lnTo>
                  <a:pt x="1768452" y="2775013"/>
                </a:lnTo>
                <a:lnTo>
                  <a:pt x="1739518" y="2775013"/>
                </a:lnTo>
                <a:lnTo>
                  <a:pt x="1712338" y="2778521"/>
                </a:lnTo>
                <a:lnTo>
                  <a:pt x="1684282" y="2785535"/>
                </a:lnTo>
                <a:lnTo>
                  <a:pt x="1658855" y="2796057"/>
                </a:lnTo>
                <a:lnTo>
                  <a:pt x="1632552" y="2810085"/>
                </a:lnTo>
                <a:lnTo>
                  <a:pt x="1606250" y="2824114"/>
                </a:lnTo>
                <a:lnTo>
                  <a:pt x="1579946" y="2839896"/>
                </a:lnTo>
                <a:lnTo>
                  <a:pt x="1554518" y="2854801"/>
                </a:lnTo>
                <a:lnTo>
                  <a:pt x="1527340" y="2867952"/>
                </a:lnTo>
                <a:lnTo>
                  <a:pt x="1501036" y="2878474"/>
                </a:lnTo>
                <a:lnTo>
                  <a:pt x="1473855" y="2885488"/>
                </a:lnTo>
                <a:lnTo>
                  <a:pt x="1445800" y="2888118"/>
                </a:lnTo>
                <a:lnTo>
                  <a:pt x="1417743" y="2885488"/>
                </a:lnTo>
                <a:lnTo>
                  <a:pt x="1390563" y="2878474"/>
                </a:lnTo>
                <a:lnTo>
                  <a:pt x="1364260" y="2867952"/>
                </a:lnTo>
                <a:lnTo>
                  <a:pt x="1337080" y="2854801"/>
                </a:lnTo>
                <a:lnTo>
                  <a:pt x="1311653" y="2839896"/>
                </a:lnTo>
                <a:lnTo>
                  <a:pt x="1285350" y="2824114"/>
                </a:lnTo>
                <a:lnTo>
                  <a:pt x="1259047" y="2810085"/>
                </a:lnTo>
                <a:lnTo>
                  <a:pt x="1232744" y="2796057"/>
                </a:lnTo>
                <a:lnTo>
                  <a:pt x="1206441" y="2785535"/>
                </a:lnTo>
                <a:lnTo>
                  <a:pt x="1179261" y="2778521"/>
                </a:lnTo>
                <a:lnTo>
                  <a:pt x="1152081" y="2775013"/>
                </a:lnTo>
                <a:lnTo>
                  <a:pt x="1123147" y="2775013"/>
                </a:lnTo>
                <a:lnTo>
                  <a:pt x="1093337" y="2776767"/>
                </a:lnTo>
                <a:lnTo>
                  <a:pt x="1063527" y="2780274"/>
                </a:lnTo>
                <a:lnTo>
                  <a:pt x="1033716" y="2784659"/>
                </a:lnTo>
                <a:lnTo>
                  <a:pt x="1003905" y="2788165"/>
                </a:lnTo>
                <a:lnTo>
                  <a:pt x="974095" y="2790796"/>
                </a:lnTo>
                <a:lnTo>
                  <a:pt x="946040" y="2789919"/>
                </a:lnTo>
                <a:lnTo>
                  <a:pt x="918859" y="2786411"/>
                </a:lnTo>
                <a:lnTo>
                  <a:pt x="892556" y="2778521"/>
                </a:lnTo>
                <a:lnTo>
                  <a:pt x="870636" y="2767122"/>
                </a:lnTo>
                <a:lnTo>
                  <a:pt x="849593" y="2752217"/>
                </a:lnTo>
                <a:lnTo>
                  <a:pt x="831181" y="2734681"/>
                </a:lnTo>
                <a:lnTo>
                  <a:pt x="812769" y="2714516"/>
                </a:lnTo>
                <a:lnTo>
                  <a:pt x="796111" y="2693473"/>
                </a:lnTo>
                <a:lnTo>
                  <a:pt x="779451" y="2671553"/>
                </a:lnTo>
                <a:lnTo>
                  <a:pt x="762793" y="2649634"/>
                </a:lnTo>
                <a:lnTo>
                  <a:pt x="746135" y="2628592"/>
                </a:lnTo>
                <a:lnTo>
                  <a:pt x="728599" y="2608426"/>
                </a:lnTo>
                <a:lnTo>
                  <a:pt x="708433" y="2590889"/>
                </a:lnTo>
                <a:lnTo>
                  <a:pt x="689144" y="2575107"/>
                </a:lnTo>
                <a:lnTo>
                  <a:pt x="667225" y="2562833"/>
                </a:lnTo>
                <a:lnTo>
                  <a:pt x="643552" y="2552312"/>
                </a:lnTo>
                <a:lnTo>
                  <a:pt x="618126" y="2543543"/>
                </a:lnTo>
                <a:lnTo>
                  <a:pt x="591822" y="2535652"/>
                </a:lnTo>
                <a:lnTo>
                  <a:pt x="565519" y="2528638"/>
                </a:lnTo>
                <a:lnTo>
                  <a:pt x="538339" y="2521623"/>
                </a:lnTo>
                <a:lnTo>
                  <a:pt x="512913" y="2513732"/>
                </a:lnTo>
                <a:lnTo>
                  <a:pt x="487486" y="2504965"/>
                </a:lnTo>
                <a:lnTo>
                  <a:pt x="463814" y="2494443"/>
                </a:lnTo>
                <a:lnTo>
                  <a:pt x="442771" y="2481291"/>
                </a:lnTo>
                <a:lnTo>
                  <a:pt x="423481" y="2465510"/>
                </a:lnTo>
                <a:lnTo>
                  <a:pt x="407701" y="2446221"/>
                </a:lnTo>
                <a:lnTo>
                  <a:pt x="394549" y="2425177"/>
                </a:lnTo>
                <a:lnTo>
                  <a:pt x="384027" y="2401504"/>
                </a:lnTo>
                <a:lnTo>
                  <a:pt x="375260" y="2376078"/>
                </a:lnTo>
                <a:lnTo>
                  <a:pt x="367369" y="2350652"/>
                </a:lnTo>
                <a:lnTo>
                  <a:pt x="360355" y="2323472"/>
                </a:lnTo>
                <a:lnTo>
                  <a:pt x="353341" y="2297168"/>
                </a:lnTo>
                <a:lnTo>
                  <a:pt x="345449" y="2270864"/>
                </a:lnTo>
                <a:lnTo>
                  <a:pt x="336681" y="2245437"/>
                </a:lnTo>
                <a:lnTo>
                  <a:pt x="326160" y="2221764"/>
                </a:lnTo>
                <a:lnTo>
                  <a:pt x="313886" y="2199845"/>
                </a:lnTo>
                <a:lnTo>
                  <a:pt x="298104" y="2180556"/>
                </a:lnTo>
                <a:lnTo>
                  <a:pt x="280568" y="2160389"/>
                </a:lnTo>
                <a:lnTo>
                  <a:pt x="260402" y="2142854"/>
                </a:lnTo>
                <a:lnTo>
                  <a:pt x="238482" y="2126196"/>
                </a:lnTo>
                <a:lnTo>
                  <a:pt x="216563" y="2109537"/>
                </a:lnTo>
                <a:lnTo>
                  <a:pt x="194645" y="2092878"/>
                </a:lnTo>
                <a:lnTo>
                  <a:pt x="173602" y="2076218"/>
                </a:lnTo>
                <a:lnTo>
                  <a:pt x="153436" y="2057807"/>
                </a:lnTo>
                <a:lnTo>
                  <a:pt x="135901" y="2039394"/>
                </a:lnTo>
                <a:lnTo>
                  <a:pt x="120996" y="2018351"/>
                </a:lnTo>
                <a:lnTo>
                  <a:pt x="109598" y="1996432"/>
                </a:lnTo>
                <a:lnTo>
                  <a:pt x="101707" y="1970129"/>
                </a:lnTo>
                <a:lnTo>
                  <a:pt x="98199" y="1942948"/>
                </a:lnTo>
                <a:lnTo>
                  <a:pt x="97322" y="1914891"/>
                </a:lnTo>
                <a:lnTo>
                  <a:pt x="99953" y="1885081"/>
                </a:lnTo>
                <a:lnTo>
                  <a:pt x="103460" y="1855270"/>
                </a:lnTo>
                <a:lnTo>
                  <a:pt x="107843" y="1825459"/>
                </a:lnTo>
                <a:lnTo>
                  <a:pt x="111351" y="1795649"/>
                </a:lnTo>
                <a:lnTo>
                  <a:pt x="113105" y="1765838"/>
                </a:lnTo>
                <a:lnTo>
                  <a:pt x="113105" y="1736904"/>
                </a:lnTo>
                <a:lnTo>
                  <a:pt x="109598" y="1709724"/>
                </a:lnTo>
                <a:lnTo>
                  <a:pt x="102584" y="1682544"/>
                </a:lnTo>
                <a:lnTo>
                  <a:pt x="92062" y="1657117"/>
                </a:lnTo>
                <a:lnTo>
                  <a:pt x="78910" y="1630814"/>
                </a:lnTo>
                <a:lnTo>
                  <a:pt x="64005" y="1604511"/>
                </a:lnTo>
                <a:lnTo>
                  <a:pt x="48224" y="1578207"/>
                </a:lnTo>
                <a:lnTo>
                  <a:pt x="33319" y="1552780"/>
                </a:lnTo>
                <a:lnTo>
                  <a:pt x="20166" y="1525600"/>
                </a:lnTo>
                <a:lnTo>
                  <a:pt x="9645" y="1499297"/>
                </a:lnTo>
                <a:lnTo>
                  <a:pt x="2631" y="1472116"/>
                </a:lnTo>
                <a:lnTo>
                  <a:pt x="0" y="1444059"/>
                </a:lnTo>
                <a:lnTo>
                  <a:pt x="2631" y="1416003"/>
                </a:lnTo>
                <a:lnTo>
                  <a:pt x="9645" y="1388823"/>
                </a:lnTo>
                <a:lnTo>
                  <a:pt x="20166" y="1362518"/>
                </a:lnTo>
                <a:lnTo>
                  <a:pt x="33319" y="1335339"/>
                </a:lnTo>
                <a:lnTo>
                  <a:pt x="48224" y="1309912"/>
                </a:lnTo>
                <a:lnTo>
                  <a:pt x="64005" y="1283608"/>
                </a:lnTo>
                <a:lnTo>
                  <a:pt x="78910" y="1257305"/>
                </a:lnTo>
                <a:lnTo>
                  <a:pt x="92062" y="1231002"/>
                </a:lnTo>
                <a:lnTo>
                  <a:pt x="102584" y="1205574"/>
                </a:lnTo>
                <a:lnTo>
                  <a:pt x="109598" y="1178394"/>
                </a:lnTo>
                <a:lnTo>
                  <a:pt x="113105" y="1151214"/>
                </a:lnTo>
                <a:lnTo>
                  <a:pt x="113105" y="1122281"/>
                </a:lnTo>
                <a:lnTo>
                  <a:pt x="111351" y="1092470"/>
                </a:lnTo>
                <a:lnTo>
                  <a:pt x="107843" y="1062659"/>
                </a:lnTo>
                <a:lnTo>
                  <a:pt x="103460" y="1032848"/>
                </a:lnTo>
                <a:lnTo>
                  <a:pt x="99953" y="1003038"/>
                </a:lnTo>
                <a:lnTo>
                  <a:pt x="97322" y="973229"/>
                </a:lnTo>
                <a:lnTo>
                  <a:pt x="98199" y="945171"/>
                </a:lnTo>
                <a:lnTo>
                  <a:pt x="101707" y="917991"/>
                </a:lnTo>
                <a:lnTo>
                  <a:pt x="109598" y="891687"/>
                </a:lnTo>
                <a:lnTo>
                  <a:pt x="120996" y="869768"/>
                </a:lnTo>
                <a:lnTo>
                  <a:pt x="135901" y="848725"/>
                </a:lnTo>
                <a:lnTo>
                  <a:pt x="153436" y="830313"/>
                </a:lnTo>
                <a:lnTo>
                  <a:pt x="173602" y="811900"/>
                </a:lnTo>
                <a:lnTo>
                  <a:pt x="194645" y="795241"/>
                </a:lnTo>
                <a:lnTo>
                  <a:pt x="216563" y="778582"/>
                </a:lnTo>
                <a:lnTo>
                  <a:pt x="238482" y="761923"/>
                </a:lnTo>
                <a:lnTo>
                  <a:pt x="260402" y="745264"/>
                </a:lnTo>
                <a:lnTo>
                  <a:pt x="280568" y="727729"/>
                </a:lnTo>
                <a:lnTo>
                  <a:pt x="298104" y="707564"/>
                </a:lnTo>
                <a:lnTo>
                  <a:pt x="313886" y="688273"/>
                </a:lnTo>
                <a:lnTo>
                  <a:pt x="326160" y="666354"/>
                </a:lnTo>
                <a:lnTo>
                  <a:pt x="336681" y="642682"/>
                </a:lnTo>
                <a:lnTo>
                  <a:pt x="345449" y="617254"/>
                </a:lnTo>
                <a:lnTo>
                  <a:pt x="353341" y="590950"/>
                </a:lnTo>
                <a:lnTo>
                  <a:pt x="360355" y="564648"/>
                </a:lnTo>
                <a:lnTo>
                  <a:pt x="367369" y="537467"/>
                </a:lnTo>
                <a:lnTo>
                  <a:pt x="375260" y="512041"/>
                </a:lnTo>
                <a:lnTo>
                  <a:pt x="384027" y="486613"/>
                </a:lnTo>
                <a:lnTo>
                  <a:pt x="394549" y="462941"/>
                </a:lnTo>
                <a:lnTo>
                  <a:pt x="407701" y="441899"/>
                </a:lnTo>
                <a:lnTo>
                  <a:pt x="423481" y="422609"/>
                </a:lnTo>
                <a:lnTo>
                  <a:pt x="442771" y="406827"/>
                </a:lnTo>
                <a:lnTo>
                  <a:pt x="463814" y="393675"/>
                </a:lnTo>
                <a:lnTo>
                  <a:pt x="487486" y="383153"/>
                </a:lnTo>
                <a:lnTo>
                  <a:pt x="512913" y="374386"/>
                </a:lnTo>
                <a:lnTo>
                  <a:pt x="538339" y="366495"/>
                </a:lnTo>
                <a:lnTo>
                  <a:pt x="565519" y="359480"/>
                </a:lnTo>
                <a:lnTo>
                  <a:pt x="591822" y="352466"/>
                </a:lnTo>
                <a:lnTo>
                  <a:pt x="618126" y="344575"/>
                </a:lnTo>
                <a:lnTo>
                  <a:pt x="643552" y="335808"/>
                </a:lnTo>
                <a:lnTo>
                  <a:pt x="667225" y="325286"/>
                </a:lnTo>
                <a:lnTo>
                  <a:pt x="689144" y="313012"/>
                </a:lnTo>
                <a:lnTo>
                  <a:pt x="708433" y="297229"/>
                </a:lnTo>
                <a:lnTo>
                  <a:pt x="728599" y="279693"/>
                </a:lnTo>
                <a:lnTo>
                  <a:pt x="746135" y="259528"/>
                </a:lnTo>
                <a:lnTo>
                  <a:pt x="762793" y="238484"/>
                </a:lnTo>
                <a:lnTo>
                  <a:pt x="779451" y="216565"/>
                </a:lnTo>
                <a:lnTo>
                  <a:pt x="796111" y="194645"/>
                </a:lnTo>
                <a:lnTo>
                  <a:pt x="812769" y="173603"/>
                </a:lnTo>
                <a:lnTo>
                  <a:pt x="831181" y="153437"/>
                </a:lnTo>
                <a:lnTo>
                  <a:pt x="849593" y="135902"/>
                </a:lnTo>
                <a:lnTo>
                  <a:pt x="870636" y="120996"/>
                </a:lnTo>
                <a:lnTo>
                  <a:pt x="892556" y="109598"/>
                </a:lnTo>
                <a:lnTo>
                  <a:pt x="918859" y="101707"/>
                </a:lnTo>
                <a:lnTo>
                  <a:pt x="946040" y="98199"/>
                </a:lnTo>
                <a:lnTo>
                  <a:pt x="974095" y="97323"/>
                </a:lnTo>
                <a:lnTo>
                  <a:pt x="1003905" y="99954"/>
                </a:lnTo>
                <a:lnTo>
                  <a:pt x="1033716" y="103461"/>
                </a:lnTo>
                <a:lnTo>
                  <a:pt x="1063527" y="107844"/>
                </a:lnTo>
                <a:lnTo>
                  <a:pt x="1093337" y="111352"/>
                </a:lnTo>
                <a:lnTo>
                  <a:pt x="1123147" y="113105"/>
                </a:lnTo>
                <a:lnTo>
                  <a:pt x="1152081" y="113105"/>
                </a:lnTo>
                <a:lnTo>
                  <a:pt x="1179261" y="109598"/>
                </a:lnTo>
                <a:lnTo>
                  <a:pt x="1206441" y="102583"/>
                </a:lnTo>
                <a:lnTo>
                  <a:pt x="1232744" y="92063"/>
                </a:lnTo>
                <a:lnTo>
                  <a:pt x="1259047" y="78033"/>
                </a:lnTo>
                <a:lnTo>
                  <a:pt x="1285350" y="64005"/>
                </a:lnTo>
                <a:lnTo>
                  <a:pt x="1311653" y="48224"/>
                </a:lnTo>
                <a:lnTo>
                  <a:pt x="1337080" y="33318"/>
                </a:lnTo>
                <a:lnTo>
                  <a:pt x="1364260" y="20166"/>
                </a:lnTo>
                <a:lnTo>
                  <a:pt x="1390563" y="9644"/>
                </a:lnTo>
                <a:lnTo>
                  <a:pt x="1417743" y="2630"/>
                </a:lnTo>
                <a:close/>
              </a:path>
            </a:pathLst>
          </a:custGeom>
          <a:noFill/>
          <a:extLst>
            <a:ext uri="{909E8E84-426E-40DD-AFC4-6F175D3DCCD1}">
              <a14:hiddenFill xmlns:a14="http://schemas.microsoft.com/office/drawing/2010/main">
                <a:solidFill>
                  <a:srgbClr val="FFFFFF"/>
                </a:solidFill>
              </a14:hiddenFill>
            </a:ext>
          </a:extLst>
        </p:spPr>
      </p:pic>
      <p:pic>
        <p:nvPicPr>
          <p:cNvPr id="3076" name="Picture 4" descr="SCIplanet - Biomechanics: Work Out Smarter, Not Harder">
            <a:extLst>
              <a:ext uri="{FF2B5EF4-FFF2-40B4-BE49-F238E27FC236}">
                <a16:creationId xmlns:a16="http://schemas.microsoft.com/office/drawing/2014/main" id="{16DEECC4-1EAE-42E3-8C46-1AEBB677B78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7222" r="13556"/>
          <a:stretch/>
        </p:blipFill>
        <p:spPr bwMode="auto">
          <a:xfrm>
            <a:off x="6098731" y="10"/>
            <a:ext cx="3045269" cy="3613349"/>
          </a:xfrm>
          <a:custGeom>
            <a:avLst/>
            <a:gdLst/>
            <a:ahLst/>
            <a:cxnLst/>
            <a:rect l="l" t="t" r="r" b="b"/>
            <a:pathLst>
              <a:path w="4060358" h="3613359">
                <a:moveTo>
                  <a:pt x="297325" y="0"/>
                </a:moveTo>
                <a:lnTo>
                  <a:pt x="4060358" y="0"/>
                </a:lnTo>
                <a:lnTo>
                  <a:pt x="4060358" y="2985163"/>
                </a:lnTo>
                <a:lnTo>
                  <a:pt x="4053581" y="2986912"/>
                </a:lnTo>
                <a:lnTo>
                  <a:pt x="4007741" y="2999136"/>
                </a:lnTo>
                <a:lnTo>
                  <a:pt x="3961906" y="3012890"/>
                </a:lnTo>
                <a:lnTo>
                  <a:pt x="3917596" y="3028168"/>
                </a:lnTo>
                <a:lnTo>
                  <a:pt x="3876343" y="3046504"/>
                </a:lnTo>
                <a:lnTo>
                  <a:pt x="3838144" y="3067894"/>
                </a:lnTo>
                <a:lnTo>
                  <a:pt x="3804530" y="3095396"/>
                </a:lnTo>
                <a:lnTo>
                  <a:pt x="3769387" y="3125955"/>
                </a:lnTo>
                <a:lnTo>
                  <a:pt x="3738828" y="3161096"/>
                </a:lnTo>
                <a:lnTo>
                  <a:pt x="3709798" y="3197767"/>
                </a:lnTo>
                <a:lnTo>
                  <a:pt x="3680766" y="3235963"/>
                </a:lnTo>
                <a:lnTo>
                  <a:pt x="3651737" y="3274161"/>
                </a:lnTo>
                <a:lnTo>
                  <a:pt x="3622708" y="3310832"/>
                </a:lnTo>
                <a:lnTo>
                  <a:pt x="3590619" y="3345973"/>
                </a:lnTo>
                <a:lnTo>
                  <a:pt x="3558532" y="3376533"/>
                </a:lnTo>
                <a:lnTo>
                  <a:pt x="3521864" y="3402507"/>
                </a:lnTo>
                <a:lnTo>
                  <a:pt x="3483666" y="3422370"/>
                </a:lnTo>
                <a:lnTo>
                  <a:pt x="3437828" y="3436121"/>
                </a:lnTo>
                <a:lnTo>
                  <a:pt x="3390460" y="3442233"/>
                </a:lnTo>
                <a:lnTo>
                  <a:pt x="3341568" y="3443760"/>
                </a:lnTo>
                <a:lnTo>
                  <a:pt x="3289619" y="3439178"/>
                </a:lnTo>
                <a:lnTo>
                  <a:pt x="3237670" y="3433066"/>
                </a:lnTo>
                <a:lnTo>
                  <a:pt x="3185720" y="3425425"/>
                </a:lnTo>
                <a:lnTo>
                  <a:pt x="3133771" y="3419315"/>
                </a:lnTo>
                <a:lnTo>
                  <a:pt x="3081822" y="3416258"/>
                </a:lnTo>
                <a:lnTo>
                  <a:pt x="3031400" y="3416258"/>
                </a:lnTo>
                <a:lnTo>
                  <a:pt x="2984035" y="3422370"/>
                </a:lnTo>
                <a:lnTo>
                  <a:pt x="2935140" y="3434594"/>
                </a:lnTo>
                <a:lnTo>
                  <a:pt x="2890830" y="3452929"/>
                </a:lnTo>
                <a:lnTo>
                  <a:pt x="2844995" y="3477377"/>
                </a:lnTo>
                <a:lnTo>
                  <a:pt x="2799158" y="3501824"/>
                </a:lnTo>
                <a:lnTo>
                  <a:pt x="2753318" y="3529323"/>
                </a:lnTo>
                <a:lnTo>
                  <a:pt x="2709007" y="3555301"/>
                </a:lnTo>
                <a:lnTo>
                  <a:pt x="2661642" y="3578218"/>
                </a:lnTo>
                <a:lnTo>
                  <a:pt x="2615805" y="3596554"/>
                </a:lnTo>
                <a:lnTo>
                  <a:pt x="2568440" y="3608777"/>
                </a:lnTo>
                <a:lnTo>
                  <a:pt x="2519548" y="3613359"/>
                </a:lnTo>
                <a:lnTo>
                  <a:pt x="2470654" y="3608777"/>
                </a:lnTo>
                <a:lnTo>
                  <a:pt x="2423286" y="3596554"/>
                </a:lnTo>
                <a:lnTo>
                  <a:pt x="2377451" y="3578218"/>
                </a:lnTo>
                <a:lnTo>
                  <a:pt x="2330084" y="3555301"/>
                </a:lnTo>
                <a:lnTo>
                  <a:pt x="2285774" y="3529323"/>
                </a:lnTo>
                <a:lnTo>
                  <a:pt x="2239936" y="3501824"/>
                </a:lnTo>
                <a:lnTo>
                  <a:pt x="2194098" y="3477377"/>
                </a:lnTo>
                <a:lnTo>
                  <a:pt x="2148261" y="3452929"/>
                </a:lnTo>
                <a:lnTo>
                  <a:pt x="2102426" y="3434594"/>
                </a:lnTo>
                <a:lnTo>
                  <a:pt x="2055059" y="3422370"/>
                </a:lnTo>
                <a:lnTo>
                  <a:pt x="2007691" y="3416258"/>
                </a:lnTo>
                <a:lnTo>
                  <a:pt x="1957269" y="3416258"/>
                </a:lnTo>
                <a:lnTo>
                  <a:pt x="1905320" y="3419315"/>
                </a:lnTo>
                <a:lnTo>
                  <a:pt x="1853373" y="3425425"/>
                </a:lnTo>
                <a:lnTo>
                  <a:pt x="1801421" y="3433066"/>
                </a:lnTo>
                <a:lnTo>
                  <a:pt x="1749472" y="3439178"/>
                </a:lnTo>
                <a:lnTo>
                  <a:pt x="1697522" y="3443760"/>
                </a:lnTo>
                <a:lnTo>
                  <a:pt x="1648630" y="3442233"/>
                </a:lnTo>
                <a:lnTo>
                  <a:pt x="1601266" y="3436121"/>
                </a:lnTo>
                <a:lnTo>
                  <a:pt x="1555428" y="3422370"/>
                </a:lnTo>
                <a:lnTo>
                  <a:pt x="1517230" y="3402507"/>
                </a:lnTo>
                <a:lnTo>
                  <a:pt x="1480559" y="3376533"/>
                </a:lnTo>
                <a:lnTo>
                  <a:pt x="1448472" y="3345973"/>
                </a:lnTo>
                <a:lnTo>
                  <a:pt x="1416386" y="3310832"/>
                </a:lnTo>
                <a:lnTo>
                  <a:pt x="1387354" y="3274161"/>
                </a:lnTo>
                <a:lnTo>
                  <a:pt x="1358324" y="3235963"/>
                </a:lnTo>
                <a:lnTo>
                  <a:pt x="1329295" y="3197767"/>
                </a:lnTo>
                <a:lnTo>
                  <a:pt x="1300263" y="3161096"/>
                </a:lnTo>
                <a:lnTo>
                  <a:pt x="1269704" y="3125955"/>
                </a:lnTo>
                <a:lnTo>
                  <a:pt x="1234563" y="3095396"/>
                </a:lnTo>
                <a:lnTo>
                  <a:pt x="1200949" y="3067894"/>
                </a:lnTo>
                <a:lnTo>
                  <a:pt x="1162751" y="3046504"/>
                </a:lnTo>
                <a:lnTo>
                  <a:pt x="1121495" y="3028168"/>
                </a:lnTo>
                <a:lnTo>
                  <a:pt x="1077188" y="3012890"/>
                </a:lnTo>
                <a:lnTo>
                  <a:pt x="1031348" y="2999136"/>
                </a:lnTo>
                <a:lnTo>
                  <a:pt x="985513" y="2986912"/>
                </a:lnTo>
                <a:lnTo>
                  <a:pt x="938145" y="2974689"/>
                </a:lnTo>
                <a:lnTo>
                  <a:pt x="893838" y="2960938"/>
                </a:lnTo>
                <a:lnTo>
                  <a:pt x="849525" y="2945659"/>
                </a:lnTo>
                <a:lnTo>
                  <a:pt x="808275" y="2927324"/>
                </a:lnTo>
                <a:lnTo>
                  <a:pt x="771601" y="2904404"/>
                </a:lnTo>
                <a:lnTo>
                  <a:pt x="737987" y="2876902"/>
                </a:lnTo>
                <a:lnTo>
                  <a:pt x="710485" y="2843288"/>
                </a:lnTo>
                <a:lnTo>
                  <a:pt x="687568" y="2806617"/>
                </a:lnTo>
                <a:lnTo>
                  <a:pt x="669232" y="2765364"/>
                </a:lnTo>
                <a:lnTo>
                  <a:pt x="653954" y="2721054"/>
                </a:lnTo>
                <a:lnTo>
                  <a:pt x="640203" y="2676746"/>
                </a:lnTo>
                <a:lnTo>
                  <a:pt x="627979" y="2629379"/>
                </a:lnTo>
                <a:lnTo>
                  <a:pt x="615753" y="2583544"/>
                </a:lnTo>
                <a:lnTo>
                  <a:pt x="602002" y="2537704"/>
                </a:lnTo>
                <a:lnTo>
                  <a:pt x="586724" y="2493394"/>
                </a:lnTo>
                <a:lnTo>
                  <a:pt x="568388" y="2452141"/>
                </a:lnTo>
                <a:lnTo>
                  <a:pt x="546998" y="2413942"/>
                </a:lnTo>
                <a:lnTo>
                  <a:pt x="519496" y="2380328"/>
                </a:lnTo>
                <a:lnTo>
                  <a:pt x="488937" y="2345185"/>
                </a:lnTo>
                <a:lnTo>
                  <a:pt x="453796" y="2314628"/>
                </a:lnTo>
                <a:lnTo>
                  <a:pt x="415595" y="2285599"/>
                </a:lnTo>
                <a:lnTo>
                  <a:pt x="377399" y="2256567"/>
                </a:lnTo>
                <a:lnTo>
                  <a:pt x="339201" y="2227538"/>
                </a:lnTo>
                <a:lnTo>
                  <a:pt x="302530" y="2198506"/>
                </a:lnTo>
                <a:lnTo>
                  <a:pt x="267388" y="2166419"/>
                </a:lnTo>
                <a:lnTo>
                  <a:pt x="236829" y="2134335"/>
                </a:lnTo>
                <a:lnTo>
                  <a:pt x="210855" y="2097664"/>
                </a:lnTo>
                <a:lnTo>
                  <a:pt x="190992" y="2059466"/>
                </a:lnTo>
                <a:lnTo>
                  <a:pt x="177241" y="2013628"/>
                </a:lnTo>
                <a:lnTo>
                  <a:pt x="171129" y="1966264"/>
                </a:lnTo>
                <a:lnTo>
                  <a:pt x="169599" y="1917369"/>
                </a:lnTo>
                <a:lnTo>
                  <a:pt x="174184" y="1865419"/>
                </a:lnTo>
                <a:lnTo>
                  <a:pt x="180296" y="1813470"/>
                </a:lnTo>
                <a:lnTo>
                  <a:pt x="187935" y="1761521"/>
                </a:lnTo>
                <a:lnTo>
                  <a:pt x="194049" y="1709571"/>
                </a:lnTo>
                <a:lnTo>
                  <a:pt x="197104" y="1657622"/>
                </a:lnTo>
                <a:lnTo>
                  <a:pt x="197104" y="1607200"/>
                </a:lnTo>
                <a:lnTo>
                  <a:pt x="190992" y="1559838"/>
                </a:lnTo>
                <a:lnTo>
                  <a:pt x="178768" y="1512470"/>
                </a:lnTo>
                <a:lnTo>
                  <a:pt x="160433" y="1468160"/>
                </a:lnTo>
                <a:lnTo>
                  <a:pt x="137515" y="1422323"/>
                </a:lnTo>
                <a:lnTo>
                  <a:pt x="111538" y="1376488"/>
                </a:lnTo>
                <a:lnTo>
                  <a:pt x="84039" y="1330648"/>
                </a:lnTo>
                <a:lnTo>
                  <a:pt x="58064" y="1286337"/>
                </a:lnTo>
                <a:lnTo>
                  <a:pt x="35144" y="1238973"/>
                </a:lnTo>
                <a:lnTo>
                  <a:pt x="16808" y="1193135"/>
                </a:lnTo>
                <a:lnTo>
                  <a:pt x="4585" y="1145768"/>
                </a:lnTo>
                <a:lnTo>
                  <a:pt x="0" y="1096876"/>
                </a:lnTo>
                <a:lnTo>
                  <a:pt x="4585" y="1047984"/>
                </a:lnTo>
                <a:lnTo>
                  <a:pt x="16808" y="1000619"/>
                </a:lnTo>
                <a:lnTo>
                  <a:pt x="35144" y="954779"/>
                </a:lnTo>
                <a:lnTo>
                  <a:pt x="58064" y="907414"/>
                </a:lnTo>
                <a:lnTo>
                  <a:pt x="84039" y="863104"/>
                </a:lnTo>
                <a:lnTo>
                  <a:pt x="111538" y="817269"/>
                </a:lnTo>
                <a:lnTo>
                  <a:pt x="137515" y="771429"/>
                </a:lnTo>
                <a:lnTo>
                  <a:pt x="160433" y="725591"/>
                </a:lnTo>
                <a:lnTo>
                  <a:pt x="178768" y="681281"/>
                </a:lnTo>
                <a:lnTo>
                  <a:pt x="190992" y="633916"/>
                </a:lnTo>
                <a:lnTo>
                  <a:pt x="197104" y="586551"/>
                </a:lnTo>
                <a:lnTo>
                  <a:pt x="197104" y="536129"/>
                </a:lnTo>
                <a:lnTo>
                  <a:pt x="194049" y="484180"/>
                </a:lnTo>
                <a:lnTo>
                  <a:pt x="187935" y="432230"/>
                </a:lnTo>
                <a:lnTo>
                  <a:pt x="180296" y="380281"/>
                </a:lnTo>
                <a:lnTo>
                  <a:pt x="174184" y="328332"/>
                </a:lnTo>
                <a:lnTo>
                  <a:pt x="169599" y="276382"/>
                </a:lnTo>
                <a:lnTo>
                  <a:pt x="171129" y="227490"/>
                </a:lnTo>
                <a:lnTo>
                  <a:pt x="177241" y="180126"/>
                </a:lnTo>
                <a:lnTo>
                  <a:pt x="190992" y="134285"/>
                </a:lnTo>
                <a:lnTo>
                  <a:pt x="210855" y="96090"/>
                </a:lnTo>
                <a:lnTo>
                  <a:pt x="236829" y="59419"/>
                </a:lnTo>
                <a:lnTo>
                  <a:pt x="267388" y="27332"/>
                </a:lnTo>
                <a:close/>
              </a:path>
            </a:pathLst>
          </a:custGeom>
          <a:noFill/>
          <a:extLst>
            <a:ext uri="{909E8E84-426E-40DD-AFC4-6F175D3DCCD1}">
              <a14:hiddenFill xmlns:a14="http://schemas.microsoft.com/office/drawing/2010/main">
                <a:solidFill>
                  <a:srgbClr val="FFFFFF"/>
                </a:solidFill>
              </a14:hiddenFill>
            </a:ext>
          </a:extLst>
        </p:spPr>
      </p:pic>
      <p:pic>
        <p:nvPicPr>
          <p:cNvPr id="3086" name="Picture 14" descr="70,775 Sports Injury Stock Photos, Pictures &amp; Royalty-Free Images - iStock">
            <a:extLst>
              <a:ext uri="{FF2B5EF4-FFF2-40B4-BE49-F238E27FC236}">
                <a16:creationId xmlns:a16="http://schemas.microsoft.com/office/drawing/2014/main" id="{C6A835F5-F180-4830-878F-B2B5C3DE18E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8868" r="33560" b="2"/>
          <a:stretch/>
        </p:blipFill>
        <p:spPr bwMode="auto">
          <a:xfrm>
            <a:off x="6706852" y="4032403"/>
            <a:ext cx="2437148" cy="2825596"/>
          </a:xfrm>
          <a:custGeom>
            <a:avLst/>
            <a:gdLst/>
            <a:ahLst/>
            <a:cxnLst/>
            <a:rect l="l" t="t" r="r" b="b"/>
            <a:pathLst>
              <a:path w="3249530" h="2825596">
                <a:moveTo>
                  <a:pt x="1914327" y="0"/>
                </a:moveTo>
                <a:lnTo>
                  <a:pt x="1951475" y="3481"/>
                </a:lnTo>
                <a:lnTo>
                  <a:pt x="1987462" y="12769"/>
                </a:lnTo>
                <a:lnTo>
                  <a:pt x="2022289" y="26700"/>
                </a:lnTo>
                <a:lnTo>
                  <a:pt x="2058276" y="44114"/>
                </a:lnTo>
                <a:lnTo>
                  <a:pt x="2091943" y="63850"/>
                </a:lnTo>
                <a:lnTo>
                  <a:pt x="2126772" y="84745"/>
                </a:lnTo>
                <a:lnTo>
                  <a:pt x="2161598" y="103320"/>
                </a:lnTo>
                <a:lnTo>
                  <a:pt x="2196423" y="121895"/>
                </a:lnTo>
                <a:lnTo>
                  <a:pt x="2230090" y="135824"/>
                </a:lnTo>
                <a:lnTo>
                  <a:pt x="2267239" y="145112"/>
                </a:lnTo>
                <a:lnTo>
                  <a:pt x="2303227" y="149755"/>
                </a:lnTo>
                <a:lnTo>
                  <a:pt x="2341537" y="149755"/>
                </a:lnTo>
                <a:lnTo>
                  <a:pt x="2381007" y="147435"/>
                </a:lnTo>
                <a:lnTo>
                  <a:pt x="2420478" y="142791"/>
                </a:lnTo>
                <a:lnTo>
                  <a:pt x="2459948" y="136987"/>
                </a:lnTo>
                <a:lnTo>
                  <a:pt x="2499419" y="132343"/>
                </a:lnTo>
                <a:lnTo>
                  <a:pt x="2538890" y="128860"/>
                </a:lnTo>
                <a:lnTo>
                  <a:pt x="2576038" y="130020"/>
                </a:lnTo>
                <a:lnTo>
                  <a:pt x="2612027" y="134664"/>
                </a:lnTo>
                <a:lnTo>
                  <a:pt x="2646854" y="145112"/>
                </a:lnTo>
                <a:lnTo>
                  <a:pt x="2675876" y="160203"/>
                </a:lnTo>
                <a:lnTo>
                  <a:pt x="2703736" y="179941"/>
                </a:lnTo>
                <a:lnTo>
                  <a:pt x="2728116" y="203157"/>
                </a:lnTo>
                <a:lnTo>
                  <a:pt x="2752496" y="229857"/>
                </a:lnTo>
                <a:lnTo>
                  <a:pt x="2774553" y="257719"/>
                </a:lnTo>
                <a:lnTo>
                  <a:pt x="2796609" y="286742"/>
                </a:lnTo>
                <a:lnTo>
                  <a:pt x="2818667" y="315765"/>
                </a:lnTo>
                <a:lnTo>
                  <a:pt x="2840723" y="343625"/>
                </a:lnTo>
                <a:lnTo>
                  <a:pt x="2863942" y="370325"/>
                </a:lnTo>
                <a:lnTo>
                  <a:pt x="2890644" y="393546"/>
                </a:lnTo>
                <a:lnTo>
                  <a:pt x="2916183" y="414441"/>
                </a:lnTo>
                <a:lnTo>
                  <a:pt x="2945206" y="430693"/>
                </a:lnTo>
                <a:lnTo>
                  <a:pt x="2976549" y="444624"/>
                </a:lnTo>
                <a:lnTo>
                  <a:pt x="3010216" y="456233"/>
                </a:lnTo>
                <a:lnTo>
                  <a:pt x="3045040" y="466681"/>
                </a:lnTo>
                <a:lnTo>
                  <a:pt x="3079870" y="475968"/>
                </a:lnTo>
                <a:lnTo>
                  <a:pt x="3115857" y="485255"/>
                </a:lnTo>
                <a:lnTo>
                  <a:pt x="3149523" y="495703"/>
                </a:lnTo>
                <a:lnTo>
                  <a:pt x="3183190" y="507312"/>
                </a:lnTo>
                <a:lnTo>
                  <a:pt x="3214533" y="521245"/>
                </a:lnTo>
                <a:lnTo>
                  <a:pt x="3242396" y="538657"/>
                </a:lnTo>
                <a:lnTo>
                  <a:pt x="3249530" y="544494"/>
                </a:lnTo>
                <a:lnTo>
                  <a:pt x="3249530" y="2825596"/>
                </a:lnTo>
                <a:lnTo>
                  <a:pt x="329475" y="2825596"/>
                </a:lnTo>
                <a:lnTo>
                  <a:pt x="315765" y="2815178"/>
                </a:lnTo>
                <a:lnTo>
                  <a:pt x="286744" y="2793119"/>
                </a:lnTo>
                <a:lnTo>
                  <a:pt x="257721" y="2771063"/>
                </a:lnTo>
                <a:lnTo>
                  <a:pt x="229859" y="2749005"/>
                </a:lnTo>
                <a:lnTo>
                  <a:pt x="203159" y="2724626"/>
                </a:lnTo>
                <a:lnTo>
                  <a:pt x="179940" y="2700249"/>
                </a:lnTo>
                <a:lnTo>
                  <a:pt x="160205" y="2672387"/>
                </a:lnTo>
                <a:lnTo>
                  <a:pt x="145114" y="2643364"/>
                </a:lnTo>
                <a:lnTo>
                  <a:pt x="134666" y="2608537"/>
                </a:lnTo>
                <a:lnTo>
                  <a:pt x="130022" y="2572550"/>
                </a:lnTo>
                <a:lnTo>
                  <a:pt x="128860" y="2535400"/>
                </a:lnTo>
                <a:lnTo>
                  <a:pt x="132343" y="2495930"/>
                </a:lnTo>
                <a:lnTo>
                  <a:pt x="136987" y="2456459"/>
                </a:lnTo>
                <a:lnTo>
                  <a:pt x="142791" y="2416989"/>
                </a:lnTo>
                <a:lnTo>
                  <a:pt x="147436" y="2377518"/>
                </a:lnTo>
                <a:lnTo>
                  <a:pt x="149757" y="2338047"/>
                </a:lnTo>
                <a:lnTo>
                  <a:pt x="149757" y="2299737"/>
                </a:lnTo>
                <a:lnTo>
                  <a:pt x="145114" y="2263752"/>
                </a:lnTo>
                <a:lnTo>
                  <a:pt x="135826" y="2227763"/>
                </a:lnTo>
                <a:lnTo>
                  <a:pt x="121895" y="2194096"/>
                </a:lnTo>
                <a:lnTo>
                  <a:pt x="104483" y="2159269"/>
                </a:lnTo>
                <a:lnTo>
                  <a:pt x="84745" y="2124445"/>
                </a:lnTo>
                <a:lnTo>
                  <a:pt x="63852" y="2089616"/>
                </a:lnTo>
                <a:lnTo>
                  <a:pt x="44116" y="2055949"/>
                </a:lnTo>
                <a:lnTo>
                  <a:pt x="26702" y="2019962"/>
                </a:lnTo>
                <a:lnTo>
                  <a:pt x="12771" y="1985135"/>
                </a:lnTo>
                <a:lnTo>
                  <a:pt x="3483" y="1949146"/>
                </a:lnTo>
                <a:lnTo>
                  <a:pt x="0" y="1911998"/>
                </a:lnTo>
                <a:lnTo>
                  <a:pt x="3483" y="1874850"/>
                </a:lnTo>
                <a:lnTo>
                  <a:pt x="12771" y="1838863"/>
                </a:lnTo>
                <a:lnTo>
                  <a:pt x="26702" y="1804034"/>
                </a:lnTo>
                <a:lnTo>
                  <a:pt x="44116" y="1768047"/>
                </a:lnTo>
                <a:lnTo>
                  <a:pt x="63852" y="1734381"/>
                </a:lnTo>
                <a:lnTo>
                  <a:pt x="84745" y="1699556"/>
                </a:lnTo>
                <a:lnTo>
                  <a:pt x="104483" y="1664727"/>
                </a:lnTo>
                <a:lnTo>
                  <a:pt x="121895" y="1629900"/>
                </a:lnTo>
                <a:lnTo>
                  <a:pt x="135826" y="1596234"/>
                </a:lnTo>
                <a:lnTo>
                  <a:pt x="145114" y="1560246"/>
                </a:lnTo>
                <a:lnTo>
                  <a:pt x="149757" y="1524259"/>
                </a:lnTo>
                <a:lnTo>
                  <a:pt x="149757" y="1485949"/>
                </a:lnTo>
                <a:lnTo>
                  <a:pt x="147436" y="1446478"/>
                </a:lnTo>
                <a:lnTo>
                  <a:pt x="142791" y="1407008"/>
                </a:lnTo>
                <a:lnTo>
                  <a:pt x="136987" y="1367537"/>
                </a:lnTo>
                <a:lnTo>
                  <a:pt x="132343" y="1328067"/>
                </a:lnTo>
                <a:lnTo>
                  <a:pt x="128860" y="1288596"/>
                </a:lnTo>
                <a:lnTo>
                  <a:pt x="130022" y="1251448"/>
                </a:lnTo>
                <a:lnTo>
                  <a:pt x="134666" y="1215461"/>
                </a:lnTo>
                <a:lnTo>
                  <a:pt x="145114" y="1180632"/>
                </a:lnTo>
                <a:lnTo>
                  <a:pt x="160205" y="1151611"/>
                </a:lnTo>
                <a:lnTo>
                  <a:pt x="179940" y="1123749"/>
                </a:lnTo>
                <a:lnTo>
                  <a:pt x="203159" y="1099370"/>
                </a:lnTo>
                <a:lnTo>
                  <a:pt x="229859" y="1074993"/>
                </a:lnTo>
                <a:lnTo>
                  <a:pt x="257721" y="1052933"/>
                </a:lnTo>
                <a:lnTo>
                  <a:pt x="286744" y="1030877"/>
                </a:lnTo>
                <a:lnTo>
                  <a:pt x="315765" y="1008821"/>
                </a:lnTo>
                <a:lnTo>
                  <a:pt x="344789" y="986763"/>
                </a:lnTo>
                <a:lnTo>
                  <a:pt x="371489" y="963546"/>
                </a:lnTo>
                <a:lnTo>
                  <a:pt x="394708" y="936846"/>
                </a:lnTo>
                <a:lnTo>
                  <a:pt x="415603" y="911305"/>
                </a:lnTo>
                <a:lnTo>
                  <a:pt x="431856" y="882284"/>
                </a:lnTo>
                <a:lnTo>
                  <a:pt x="445787" y="850938"/>
                </a:lnTo>
                <a:lnTo>
                  <a:pt x="457395" y="817272"/>
                </a:lnTo>
                <a:lnTo>
                  <a:pt x="467843" y="782445"/>
                </a:lnTo>
                <a:lnTo>
                  <a:pt x="477132" y="747618"/>
                </a:lnTo>
                <a:lnTo>
                  <a:pt x="486420" y="711631"/>
                </a:lnTo>
                <a:lnTo>
                  <a:pt x="496868" y="677965"/>
                </a:lnTo>
                <a:lnTo>
                  <a:pt x="508476" y="644298"/>
                </a:lnTo>
                <a:lnTo>
                  <a:pt x="522407" y="612955"/>
                </a:lnTo>
                <a:lnTo>
                  <a:pt x="539819" y="585092"/>
                </a:lnTo>
                <a:lnTo>
                  <a:pt x="560715" y="559553"/>
                </a:lnTo>
                <a:lnTo>
                  <a:pt x="586254" y="538657"/>
                </a:lnTo>
                <a:lnTo>
                  <a:pt x="614119" y="521245"/>
                </a:lnTo>
                <a:lnTo>
                  <a:pt x="645460" y="507312"/>
                </a:lnTo>
                <a:lnTo>
                  <a:pt x="679129" y="495703"/>
                </a:lnTo>
                <a:lnTo>
                  <a:pt x="712793" y="485255"/>
                </a:lnTo>
                <a:lnTo>
                  <a:pt x="748782" y="475968"/>
                </a:lnTo>
                <a:lnTo>
                  <a:pt x="783607" y="466681"/>
                </a:lnTo>
                <a:lnTo>
                  <a:pt x="818436" y="456233"/>
                </a:lnTo>
                <a:lnTo>
                  <a:pt x="852101" y="444624"/>
                </a:lnTo>
                <a:lnTo>
                  <a:pt x="883446" y="430693"/>
                </a:lnTo>
                <a:lnTo>
                  <a:pt x="912469" y="414441"/>
                </a:lnTo>
                <a:lnTo>
                  <a:pt x="938008" y="393546"/>
                </a:lnTo>
                <a:lnTo>
                  <a:pt x="964708" y="370325"/>
                </a:lnTo>
                <a:lnTo>
                  <a:pt x="987927" y="343625"/>
                </a:lnTo>
                <a:lnTo>
                  <a:pt x="1009985" y="315765"/>
                </a:lnTo>
                <a:lnTo>
                  <a:pt x="1032041" y="286742"/>
                </a:lnTo>
                <a:lnTo>
                  <a:pt x="1054097" y="257719"/>
                </a:lnTo>
                <a:lnTo>
                  <a:pt x="1076156" y="229857"/>
                </a:lnTo>
                <a:lnTo>
                  <a:pt x="1100534" y="203157"/>
                </a:lnTo>
                <a:lnTo>
                  <a:pt x="1124914" y="179941"/>
                </a:lnTo>
                <a:lnTo>
                  <a:pt x="1152776" y="160203"/>
                </a:lnTo>
                <a:lnTo>
                  <a:pt x="1181798" y="145112"/>
                </a:lnTo>
                <a:lnTo>
                  <a:pt x="1216625" y="134664"/>
                </a:lnTo>
                <a:lnTo>
                  <a:pt x="1252613" y="130020"/>
                </a:lnTo>
                <a:lnTo>
                  <a:pt x="1289760" y="128860"/>
                </a:lnTo>
                <a:lnTo>
                  <a:pt x="1329231" y="132343"/>
                </a:lnTo>
                <a:lnTo>
                  <a:pt x="1368702" y="136987"/>
                </a:lnTo>
                <a:lnTo>
                  <a:pt x="1408174" y="142791"/>
                </a:lnTo>
                <a:lnTo>
                  <a:pt x="1447643" y="147435"/>
                </a:lnTo>
                <a:lnTo>
                  <a:pt x="1487113" y="149755"/>
                </a:lnTo>
                <a:lnTo>
                  <a:pt x="1525423" y="149755"/>
                </a:lnTo>
                <a:lnTo>
                  <a:pt x="1561413" y="145112"/>
                </a:lnTo>
                <a:lnTo>
                  <a:pt x="1597402" y="135824"/>
                </a:lnTo>
                <a:lnTo>
                  <a:pt x="1632227" y="121895"/>
                </a:lnTo>
                <a:lnTo>
                  <a:pt x="1667054" y="103320"/>
                </a:lnTo>
                <a:lnTo>
                  <a:pt x="1701880" y="84745"/>
                </a:lnTo>
                <a:lnTo>
                  <a:pt x="1736707" y="63850"/>
                </a:lnTo>
                <a:lnTo>
                  <a:pt x="1770374" y="44114"/>
                </a:lnTo>
                <a:lnTo>
                  <a:pt x="1806363" y="26700"/>
                </a:lnTo>
                <a:lnTo>
                  <a:pt x="1841188" y="12769"/>
                </a:lnTo>
                <a:lnTo>
                  <a:pt x="1877177" y="3481"/>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88617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11B6C-28DB-467D-805B-DBC6A6AD6BB0}"/>
              </a:ext>
            </a:extLst>
          </p:cNvPr>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r>
              <a:rPr lang="ar-SA" dirty="0"/>
              <a:t>علم التشريح والنمو الجسمى</a:t>
            </a:r>
            <a:endParaRPr lang="ar-EG" dirty="0"/>
          </a:p>
        </p:txBody>
      </p:sp>
      <p:sp>
        <p:nvSpPr>
          <p:cNvPr id="3" name="Content Placeholder 2">
            <a:extLst>
              <a:ext uri="{FF2B5EF4-FFF2-40B4-BE49-F238E27FC236}">
                <a16:creationId xmlns:a16="http://schemas.microsoft.com/office/drawing/2014/main" id="{E07A9980-90CE-4FBA-815C-8B307EC34A56}"/>
              </a:ext>
            </a:extLst>
          </p:cNvPr>
          <p:cNvSpPr>
            <a:spLocks noGrp="1"/>
          </p:cNvSpPr>
          <p:nvPr>
            <p:ph idx="1"/>
          </p:nvPr>
        </p:nvSpPr>
        <p:spPr/>
        <p:txBody>
          <a:bodyPr>
            <a:normAutofit fontScale="92500" lnSpcReduction="10000"/>
          </a:bodyPr>
          <a:lstStyle/>
          <a:p>
            <a:pPr algn="justLow" rtl="1"/>
            <a:r>
              <a:rPr lang="ar-SA" dirty="0"/>
              <a:t>على امتداد عمر الإنسان ومنذ نعومة أظافره وطفولته يبدأ الجسم عبر السنين فى التغير شكلاً وحجماً كما تتطور خصائصه الحركية مما ينعكس أثره بالطبع على النشاط الحركى فى كل مرحلة سنية.</a:t>
            </a:r>
          </a:p>
          <a:p>
            <a:pPr algn="justLow" rtl="1"/>
            <a:r>
              <a:rPr lang="ar-SA" dirty="0"/>
              <a:t>يولد الجنين وهو كامل النمو جسمياً وتكون العظام فيها من المرونة أكثر من الصلابة وأطراف العظام الطويلة عبارة عن نسيج غضروفى لم يتمعظم بعد وكذلك الكثير من العظام المفلطحة ، وعظام الجمجمة اليافوخ غير ملتحمة.</a:t>
            </a:r>
          </a:p>
          <a:p>
            <a:pPr algn="justLow" rtl="1"/>
            <a:r>
              <a:rPr lang="ar-SA" dirty="0"/>
              <a:t>يبدأ تمعظم العظام الهيكلية وتكلسها وزيادتها فى الحجم كما يبدأ اليافوخ فى الإلتحام فى نهاية العام الثانى.</a:t>
            </a:r>
            <a:endParaRPr lang="ar-EG" dirty="0"/>
          </a:p>
        </p:txBody>
      </p:sp>
      <p:pic>
        <p:nvPicPr>
          <p:cNvPr id="4098" name="Picture 2" descr="خصائص النمو الجسمي للطفل | المرسال">
            <a:extLst>
              <a:ext uri="{FF2B5EF4-FFF2-40B4-BE49-F238E27FC236}">
                <a16:creationId xmlns:a16="http://schemas.microsoft.com/office/drawing/2014/main" id="{A15FF61B-F5EE-41E1-B496-74F8DCD37E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5495925"/>
            <a:ext cx="3352800" cy="1362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8188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49" name="Rectangle 5137">
            <a:extLst>
              <a:ext uri="{FF2B5EF4-FFF2-40B4-BE49-F238E27FC236}">
                <a16:creationId xmlns:a16="http://schemas.microsoft.com/office/drawing/2014/main" id="{AAAE94E3-A7DB-4868-B1E3-E49703488B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DF4B4422-A5B8-4FB1-80C5-85E7BAA773E7}"/>
              </a:ext>
            </a:extLst>
          </p:cNvPr>
          <p:cNvSpPr>
            <a:spLocks noGrp="1"/>
          </p:cNvSpPr>
          <p:nvPr>
            <p:ph type="title"/>
          </p:nvPr>
        </p:nvSpPr>
        <p:spPr>
          <a:xfrm>
            <a:off x="152400" y="856180"/>
            <a:ext cx="4992187" cy="1128068"/>
          </a:xfrm>
        </p:spPr>
        <p:style>
          <a:lnRef idx="1">
            <a:schemeClr val="accent1"/>
          </a:lnRef>
          <a:fillRef idx="2">
            <a:schemeClr val="accent1"/>
          </a:fillRef>
          <a:effectRef idx="1">
            <a:schemeClr val="accent1"/>
          </a:effectRef>
          <a:fontRef idx="minor">
            <a:schemeClr val="dk1"/>
          </a:fontRef>
        </p:style>
        <p:txBody>
          <a:bodyPr anchor="ctr">
            <a:normAutofit/>
          </a:bodyPr>
          <a:lstStyle/>
          <a:p>
            <a:pPr>
              <a:lnSpc>
                <a:spcPct val="90000"/>
              </a:lnSpc>
            </a:pPr>
            <a:r>
              <a:rPr lang="ar-SA" sz="3500" dirty="0"/>
              <a:t>تابع - علم التشريح والنمو الجسمى</a:t>
            </a:r>
            <a:endParaRPr lang="ar-EG" sz="3500" dirty="0"/>
          </a:p>
        </p:txBody>
      </p:sp>
      <p:grpSp>
        <p:nvGrpSpPr>
          <p:cNvPr id="5151" name="Group 5139">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266396" cy="673460"/>
            <a:chOff x="0" y="823811"/>
            <a:chExt cx="355196" cy="673460"/>
          </a:xfrm>
        </p:grpSpPr>
        <p:sp>
          <p:nvSpPr>
            <p:cNvPr id="5141" name="Rectangle 5140">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52" name="Rectangle 5141">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153" name="Rectangle 5143">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98813" y="2123821"/>
            <a:ext cx="373130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95F3D68-339E-47FE-B714-AB9B6B1ACEE9}"/>
              </a:ext>
            </a:extLst>
          </p:cNvPr>
          <p:cNvSpPr>
            <a:spLocks noGrp="1"/>
          </p:cNvSpPr>
          <p:nvPr>
            <p:ph idx="1"/>
          </p:nvPr>
        </p:nvSpPr>
        <p:spPr>
          <a:xfrm>
            <a:off x="372619" y="2330505"/>
            <a:ext cx="4602509" cy="3979585"/>
          </a:xfrm>
        </p:spPr>
        <p:txBody>
          <a:bodyPr anchor="ctr">
            <a:normAutofit/>
          </a:bodyPr>
          <a:lstStyle/>
          <a:p>
            <a:pPr algn="justLow" rtl="1"/>
            <a:r>
              <a:rPr lang="ar-SA" sz="2000" dirty="0"/>
              <a:t>تكون السمة المميزة للنمو الجسمى فى هذه المرحلة (العام الثانى) بطء نمو الجمجمة وزيادة معدلات نمو الجذع فالأطراف العليا ثم السفلى.</a:t>
            </a:r>
          </a:p>
          <a:p>
            <a:pPr algn="justLow" rtl="1"/>
            <a:r>
              <a:rPr lang="ar-SA" sz="2000" dirty="0"/>
              <a:t>تكون معدلات النمو فى الأولاد بصفة عامة أكثر منها عند البنات سواء كان ذلك فى الوزن أو الطول أو الحجم.</a:t>
            </a:r>
          </a:p>
          <a:p>
            <a:pPr algn="justLow" rtl="1"/>
            <a:r>
              <a:rPr lang="ar-SA" sz="2000" dirty="0"/>
              <a:t>ويستمر تكلس المزيد من العظام الهيكلة ويتحول المزيد من الأنسجة الغضروفية إلى عظمية ، كما يزداد حجم العضلات الكبيرة بالجسم فى سن السادسة مما ينعكس أثره على خصائص النمو الحركى ، الأمر الذى يميز حاجة هذه المرحلة للنشاط الرياضى.</a:t>
            </a:r>
          </a:p>
          <a:p>
            <a:pPr algn="justLow" rtl="1"/>
            <a:endParaRPr lang="ar-EG" sz="2000" dirty="0"/>
          </a:p>
        </p:txBody>
      </p:sp>
      <p:sp>
        <p:nvSpPr>
          <p:cNvPr id="5154" name="Rectangle 5145">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23252" y="0"/>
            <a:ext cx="112074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8" name="Rectangle 5147">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7265" y="357447"/>
            <a:ext cx="3634116"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6" name="Picture 6" descr="ما هي مراحل النمو عند الأطفال - موضوع">
            <a:extLst>
              <a:ext uri="{FF2B5EF4-FFF2-40B4-BE49-F238E27FC236}">
                <a16:creationId xmlns:a16="http://schemas.microsoft.com/office/drawing/2014/main" id="{A3D9CB9B-2196-41A9-8B6F-CFA20E0DF02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312567" y="1057977"/>
            <a:ext cx="3298075" cy="1566585"/>
          </a:xfrm>
          <a:prstGeom prst="rect">
            <a:avLst/>
          </a:prstGeom>
          <a:noFill/>
          <a:extLst>
            <a:ext uri="{909E8E84-426E-40DD-AFC4-6F175D3DCCD1}">
              <a14:hiddenFill xmlns:a14="http://schemas.microsoft.com/office/drawing/2010/main">
                <a:solidFill>
                  <a:srgbClr val="FFFFFF"/>
                </a:solidFill>
              </a14:hiddenFill>
            </a:ext>
          </a:extLst>
        </p:spPr>
      </p:pic>
      <p:sp>
        <p:nvSpPr>
          <p:cNvPr id="5150" name="Rectangle 5149">
            <a:extLst>
              <a:ext uri="{FF2B5EF4-FFF2-40B4-BE49-F238E27FC236}">
                <a16:creationId xmlns:a16="http://schemas.microsoft.com/office/drawing/2014/main" id="{8CB5D2D7-DF65-4E86-BFBA-FFB9B5ACEB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7265" y="3505479"/>
            <a:ext cx="3634116"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4" name="Picture 4" descr="اختر النشاط الرياضي الأسهل والأنسب لك - ويب طب">
            <a:extLst>
              <a:ext uri="{FF2B5EF4-FFF2-40B4-BE49-F238E27FC236}">
                <a16:creationId xmlns:a16="http://schemas.microsoft.com/office/drawing/2014/main" id="{648CC6D2-12AB-4BAA-A26E-AD721CDCB4C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312567" y="4060686"/>
            <a:ext cx="3296677" cy="18131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55038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239</TotalTime>
  <Words>1278</Words>
  <Application>Microsoft Office PowerPoint</Application>
  <PresentationFormat>On-screen Show (4:3)</PresentationFormat>
  <Paragraphs>83</Paragraphs>
  <Slides>21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21</vt:i4>
      </vt:variant>
    </vt:vector>
  </HeadingPairs>
  <TitlesOfParts>
    <vt:vector size="24" baseType="lpstr">
      <vt:lpstr>Arial</vt:lpstr>
      <vt:lpstr>Calibri</vt:lpstr>
      <vt:lpstr>Office Theme</vt:lpstr>
      <vt:lpstr>علم التشريح للجهاز الحركى</vt:lpstr>
      <vt:lpstr>علم التشريح والعلوم البيولوجية</vt:lpstr>
      <vt:lpstr>الشكل الظاهرى (المورفولوجى)</vt:lpstr>
      <vt:lpstr>وظائف الأعضاء (الفسيولجى) </vt:lpstr>
      <vt:lpstr>علم التشريح والتربية الرياضية</vt:lpstr>
      <vt:lpstr>التربية الرياضية</vt:lpstr>
      <vt:lpstr>علاقة علم التشريح ببرامج التربية الرياضية</vt:lpstr>
      <vt:lpstr>علم التشريح والنمو الجسمى</vt:lpstr>
      <vt:lpstr>تابع - علم التشريح والنمو الجسمى</vt:lpstr>
      <vt:lpstr>تابع - علم التشريح والنمو الجسمى</vt:lpstr>
      <vt:lpstr>تابع - علم التشريح والنمو الجسمى</vt:lpstr>
      <vt:lpstr>علم التشريح والنمو الحركى</vt:lpstr>
      <vt:lpstr>تابع – علم التشريح والنمو الحركى</vt:lpstr>
      <vt:lpstr>تابع – علم التشريح والنمو الحركى</vt:lpstr>
      <vt:lpstr>تابع – علم التشريح والنمو الحركى</vt:lpstr>
      <vt:lpstr>علم التشريح ومورفولوجيا جسم الإنسان</vt:lpstr>
      <vt:lpstr>تابع - علم التشريح ومورفولوجيا جسم الإنسان</vt:lpstr>
      <vt:lpstr>تابع - علم التشريح ومورفولوجيا جسم الإنسان</vt:lpstr>
      <vt:lpstr>تابع - علم التشريح ومورفولوجيا جسم الإنسان</vt:lpstr>
      <vt:lpstr>مستويات ومحاور الحركة</vt:lpstr>
      <vt:lpstr>الوضع التشريحى الأصلى</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علم التشريح للجهاز الحركى</dc:title>
  <dc:creator>amal abdelwahab</dc:creator>
  <cp:lastModifiedBy>amal abdelwahab</cp:lastModifiedBy>
  <cp:revision>3</cp:revision>
  <dcterms:created xsi:type="dcterms:W3CDTF">2022-10-19T22:33:58Z</dcterms:created>
  <dcterms:modified xsi:type="dcterms:W3CDTF">2022-10-26T22:10:52Z</dcterms:modified>
</cp:coreProperties>
</file>