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8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8D7DE-937B-FE34-B6CF-60B05E3C73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EF4EF2-DECB-8CB4-D7E0-BDD5E425C3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79111E-87B4-3216-EAE0-A68CF24BD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5E82D-369A-44EE-81A4-61D855E83A9C}" type="datetimeFigureOut">
              <a:rPr lang="en-GB" smtClean="0"/>
              <a:t>23/12/2023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6FCFBF-D299-5E4D-1481-7849CF60B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39F74F-190E-6B1C-B88E-86AB3C769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42FD-2347-4A7C-8041-E84D946F36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784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FB843-083A-D3F0-F13F-04F6DD3F4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86EF84-217C-D2E0-2103-92DD8E5FB2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ED4607-0206-0C23-50E8-FBBBE9F94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5E82D-369A-44EE-81A4-61D855E83A9C}" type="datetimeFigureOut">
              <a:rPr lang="en-GB" smtClean="0"/>
              <a:t>23/12/2023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71AD2E-F883-02CA-FFE2-AA7361D41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3BD7B0-21BF-DC3D-EF44-93E4B6CAC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42FD-2347-4A7C-8041-E84D946F36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7080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98B096-2386-405E-AC6F-DB81E1F46E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DAF6ED-2BFB-3775-A3D8-CAE54EB9C7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3FB90F-29CD-41E1-C765-E2EF471E2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5E82D-369A-44EE-81A4-61D855E83A9C}" type="datetimeFigureOut">
              <a:rPr lang="en-GB" smtClean="0"/>
              <a:t>23/12/2023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46C67-2EE4-2A1C-15B3-790E8D48B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D0313-F911-C59F-4B16-0D585299C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42FD-2347-4A7C-8041-E84D946F36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423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9C2BE-E613-98E0-669C-A3FC60448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4E1BD5-7861-B38E-1440-6BC9589753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C53000-2A6D-F8BF-99BD-041CEC0CA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5E82D-369A-44EE-81A4-61D855E83A9C}" type="datetimeFigureOut">
              <a:rPr lang="en-GB" smtClean="0"/>
              <a:t>23/12/2023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37A117-A354-515A-F15D-F3219B360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98A945-9237-BD3A-E003-EF4C0F0D6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42FD-2347-4A7C-8041-E84D946F36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4253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58F7C-F18E-C5B8-25B9-6C54125E8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60D55D-6638-13C1-6D87-E12CD88E56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D165D7-1963-8417-40A5-74A618783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5E82D-369A-44EE-81A4-61D855E83A9C}" type="datetimeFigureOut">
              <a:rPr lang="en-GB" smtClean="0"/>
              <a:t>23/12/2023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AC0A1D-DCBD-C7C1-0D51-EA39493B5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11A1A3-1507-050F-9052-B4319EF43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42FD-2347-4A7C-8041-E84D946F36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3333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69DED-4202-7F04-133D-71E4D330B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71D5DD-75C0-02B8-8216-B7FAD6CDAB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C0CE46-580D-EC2E-F3F9-89F5C226D4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558E70-2D81-D73B-7565-E5945EEDB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5E82D-369A-44EE-81A4-61D855E83A9C}" type="datetimeFigureOut">
              <a:rPr lang="en-GB" smtClean="0"/>
              <a:t>23/12/2023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FCF1EE-C601-20D6-AF49-24871C0A5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C8C4D5-B6ED-D853-B68B-8FAA948DF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42FD-2347-4A7C-8041-E84D946F36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7536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E3EC9-969E-A62C-1032-C2CF02FCD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C484C0-E944-16C5-7966-E94533CEF9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E70A31-DE6E-201D-6E8F-A9E4419C5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39F4FF-3B7A-08CE-5525-39E1B6007C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3D7F4A-DACC-6673-1416-A348D38B62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884D1E-6B8B-8EBB-8F12-C3835789D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5E82D-369A-44EE-81A4-61D855E83A9C}" type="datetimeFigureOut">
              <a:rPr lang="en-GB" smtClean="0"/>
              <a:t>23/12/2023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5589A99-9E86-66D3-69D8-BE4FB400E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7E69BD-69AB-8AF2-CC23-289194CF5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42FD-2347-4A7C-8041-E84D946F36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7132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C9B87-AA9A-9735-C740-3BDFA76B2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A06342-F78C-D99B-820C-FD9348D9E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5E82D-369A-44EE-81A4-61D855E83A9C}" type="datetimeFigureOut">
              <a:rPr lang="en-GB" smtClean="0"/>
              <a:t>23/12/2023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B55902-54CD-4497-786B-5B719CB6E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55655B-CCAE-EB25-F561-81AE50839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42FD-2347-4A7C-8041-E84D946F36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115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BAD660-5EFD-ED09-D1D6-250772214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5E82D-369A-44EE-81A4-61D855E83A9C}" type="datetimeFigureOut">
              <a:rPr lang="en-GB" smtClean="0"/>
              <a:t>23/12/2023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C4E171-8DF1-3756-B8EF-C49CBDE98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00AC42-C21F-87A2-9AC3-88B569C43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42FD-2347-4A7C-8041-E84D946F36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7943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01509-3214-E389-51D1-C9F41F0AB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934076-EB32-38B8-3AC7-36D1646301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0813E5-ABB4-B034-0686-4E575C226D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3F574A-D7CA-23C9-DE0E-95E45C905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5E82D-369A-44EE-81A4-61D855E83A9C}" type="datetimeFigureOut">
              <a:rPr lang="en-GB" smtClean="0"/>
              <a:t>23/12/2023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9B0B66-25F7-34AF-957E-A46580D75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0BEED8-4CAE-CBB1-EE77-62321FEDA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42FD-2347-4A7C-8041-E84D946F36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9082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C950A-2C1E-536E-93F8-A9D404B39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54ED79-B7F8-7B8D-4D42-1EB469CE99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E74728-FCAD-F5AC-E493-099D10FA9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03443F-6592-856A-F8AE-2FD2BDC5D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5E82D-369A-44EE-81A4-61D855E83A9C}" type="datetimeFigureOut">
              <a:rPr lang="en-GB" smtClean="0"/>
              <a:t>23/12/2023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294FA0-BCB7-BDFF-E744-0B8C0E343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1840F1-6656-90C3-BB4E-9F3F69878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42FD-2347-4A7C-8041-E84D946F36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646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6981C9E-FD47-CBFF-1788-E02DA3D9B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DD6927-DDD0-1D77-3765-CBE46C000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3F4622-356A-D76A-5CA4-967463FB8A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D5E82D-369A-44EE-81A4-61D855E83A9C}" type="datetimeFigureOut">
              <a:rPr lang="en-GB" smtClean="0"/>
              <a:t>23/12/2023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2B6F70-0648-40E1-B922-959F984D10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11A927-B985-1D26-92E3-59589E8B29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5E42FD-2347-4A7C-8041-E84D946F36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1727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18369-709B-237E-A766-0FD277EA3B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15926"/>
            <a:ext cx="9144000" cy="4325889"/>
          </a:xfrm>
        </p:spPr>
        <p:txBody>
          <a:bodyPr>
            <a:normAutofit fontScale="90000"/>
          </a:bodyPr>
          <a:lstStyle/>
          <a:p>
            <a:r>
              <a:rPr lang="en-GB" dirty="0"/>
              <a:t>Engineering Drawing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r>
              <a:rPr lang="en-GB" dirty="0"/>
              <a:t>Lecture 3 and 4</a:t>
            </a:r>
            <a:br>
              <a:rPr lang="en-GB" dirty="0"/>
            </a:br>
            <a:br>
              <a:rPr lang="en-GB" dirty="0"/>
            </a:br>
            <a:r>
              <a:rPr lang="en-GB" dirty="0"/>
              <a:t>Geometric Construction</a:t>
            </a:r>
          </a:p>
        </p:txBody>
      </p:sp>
    </p:spTree>
    <p:extLst>
      <p:ext uri="{BB962C8B-B14F-4D97-AF65-F5344CB8AC3E}">
        <p14:creationId xmlns:p14="http://schemas.microsoft.com/office/powerpoint/2010/main" val="3443763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2CC3409-970E-B569-9B01-9BF444AC8F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6156" y="379828"/>
            <a:ext cx="10145967" cy="5797135"/>
          </a:xfrm>
        </p:spPr>
      </p:pic>
    </p:spTree>
    <p:extLst>
      <p:ext uri="{BB962C8B-B14F-4D97-AF65-F5344CB8AC3E}">
        <p14:creationId xmlns:p14="http://schemas.microsoft.com/office/powerpoint/2010/main" val="2754764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0C6844C-B9CB-D421-0DDE-07B3CF1855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2396" y="267286"/>
            <a:ext cx="10100403" cy="6586577"/>
          </a:xfrm>
        </p:spPr>
      </p:pic>
    </p:spTree>
    <p:extLst>
      <p:ext uri="{BB962C8B-B14F-4D97-AF65-F5344CB8AC3E}">
        <p14:creationId xmlns:p14="http://schemas.microsoft.com/office/powerpoint/2010/main" val="4059673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B3B85-5377-B153-9041-51CD051CE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77747E8-7BB8-CF02-172E-EE2B4419A2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2298" y="341730"/>
            <a:ext cx="10187404" cy="6516270"/>
          </a:xfrm>
        </p:spPr>
      </p:pic>
    </p:spTree>
    <p:extLst>
      <p:ext uri="{BB962C8B-B14F-4D97-AF65-F5344CB8AC3E}">
        <p14:creationId xmlns:p14="http://schemas.microsoft.com/office/powerpoint/2010/main" val="22143908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FA930-B879-B136-7591-BB0BB4629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6F1EE2C-51BD-CB45-0400-C2602120F3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9482" y="168495"/>
            <a:ext cx="9699343" cy="6521010"/>
          </a:xfrm>
        </p:spPr>
      </p:pic>
    </p:spTree>
    <p:extLst>
      <p:ext uri="{BB962C8B-B14F-4D97-AF65-F5344CB8AC3E}">
        <p14:creationId xmlns:p14="http://schemas.microsoft.com/office/powerpoint/2010/main" val="11981437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7F5F4-73B3-E834-1FAF-487BA7E0D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456" y="263169"/>
            <a:ext cx="10515600" cy="669910"/>
          </a:xfrm>
        </p:spPr>
        <p:txBody>
          <a:bodyPr>
            <a:normAutofit/>
          </a:bodyPr>
          <a:lstStyle/>
          <a:p>
            <a:r>
              <a:rPr lang="en-GB" sz="2800" b="1" dirty="0"/>
              <a:t>Geometrical Figures types of angles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7FCBE1D-6B19-A4F5-2B40-46CA4172FD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455" y="838310"/>
            <a:ext cx="4282439" cy="5967542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6E08FEA-48E5-A1B1-AC3A-CB42BD4CAC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9605" y="838310"/>
            <a:ext cx="5184383" cy="547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6223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5675B-53A1-F6FD-9CC8-7CB06FAED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38E9A24-893F-4B98-5D7F-EF2CB32F8A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0086" y="365125"/>
            <a:ext cx="5532340" cy="627482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044A75C-41E7-1324-D9FB-894086A42A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32117"/>
            <a:ext cx="5532341" cy="6625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3235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1AD65-A39B-62DD-71C6-5F8087AC1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6168"/>
            <a:ext cx="10515600" cy="464869"/>
          </a:xfrm>
        </p:spPr>
        <p:txBody>
          <a:bodyPr>
            <a:normAutofit fontScale="90000"/>
          </a:bodyPr>
          <a:lstStyle/>
          <a:p>
            <a:r>
              <a:rPr lang="en-GB" sz="3200" b="1" dirty="0"/>
              <a:t>Triangles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CDE68EA-EAEA-5BDC-BE46-978CAE2357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6018" y="681037"/>
            <a:ext cx="5379546" cy="596079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31ECE1C-ADBA-8ED9-F132-AC23F3F632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559454"/>
            <a:ext cx="5679982" cy="608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1623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A458D1-7F4C-6AD2-810B-007037169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C0874E9-6D99-7AC7-5CF7-DECBF4CD8C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4692" y="365125"/>
            <a:ext cx="5582156" cy="631186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6283992-EE46-4A84-C8A4-79A49ECE12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6848" y="432264"/>
            <a:ext cx="6178663" cy="599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9296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67650D-C834-32B4-EF1F-9D0154349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11F69C2-64A3-607B-3E1C-C9F4DA7FC3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99804" y="261133"/>
            <a:ext cx="5143437" cy="6335734"/>
          </a:xfrm>
        </p:spPr>
      </p:pic>
    </p:spTree>
    <p:extLst>
      <p:ext uri="{BB962C8B-B14F-4D97-AF65-F5344CB8AC3E}">
        <p14:creationId xmlns:p14="http://schemas.microsoft.com/office/powerpoint/2010/main" val="2826265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BE689A-BA90-2727-D828-0F60372968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64234"/>
            <a:ext cx="10515600" cy="571272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b="1" dirty="0"/>
              <a:t>Geometric Construction</a:t>
            </a:r>
          </a:p>
          <a:p>
            <a:pPr marL="0" indent="0">
              <a:buNone/>
            </a:pPr>
            <a:r>
              <a:rPr lang="en-GB" dirty="0"/>
              <a:t>   Construction of primitive geometric</a:t>
            </a:r>
          </a:p>
          <a:p>
            <a:pPr marL="0" indent="0">
              <a:buNone/>
            </a:pPr>
            <a:r>
              <a:rPr lang="en-GB" dirty="0"/>
              <a:t>   forms (points, lines and planes etc.) that serve as the building blocks for more complicated geometric shapes.</a:t>
            </a:r>
          </a:p>
          <a:p>
            <a:pPr marL="0" indent="0">
              <a:buNone/>
            </a:pPr>
            <a:r>
              <a:rPr lang="en-GB" dirty="0"/>
              <a:t> Defining the position of the object in space</a:t>
            </a:r>
          </a:p>
          <a:p>
            <a:pPr marL="0" indent="0">
              <a:buNone/>
            </a:pPr>
            <a:r>
              <a:rPr lang="en-GB" dirty="0"/>
              <a:t>                                 </a:t>
            </a:r>
            <a:r>
              <a:rPr lang="en-GB" b="1" dirty="0"/>
              <a:t>Primitive geometric forms</a:t>
            </a:r>
          </a:p>
          <a:p>
            <a:r>
              <a:rPr lang="en-GB" dirty="0"/>
              <a:t>Point</a:t>
            </a:r>
          </a:p>
          <a:p>
            <a:r>
              <a:rPr lang="en-GB" dirty="0"/>
              <a:t>Line</a:t>
            </a:r>
          </a:p>
          <a:p>
            <a:r>
              <a:rPr lang="en-GB" dirty="0"/>
              <a:t>Plane</a:t>
            </a:r>
          </a:p>
          <a:p>
            <a:r>
              <a:rPr lang="en-GB" dirty="0"/>
              <a:t>Solid     ……etc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1717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2A08EEE-0BF6-F5F9-DFA3-9F15115599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9078" y="422031"/>
            <a:ext cx="10886768" cy="6163671"/>
          </a:xfrm>
        </p:spPr>
      </p:pic>
    </p:spTree>
    <p:extLst>
      <p:ext uri="{BB962C8B-B14F-4D97-AF65-F5344CB8AC3E}">
        <p14:creationId xmlns:p14="http://schemas.microsoft.com/office/powerpoint/2010/main" val="1154270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CEE6C-07A5-3F2F-7E53-3D842E58C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02493"/>
          </a:xfrm>
        </p:spPr>
        <p:txBody>
          <a:bodyPr/>
          <a:lstStyle/>
          <a:p>
            <a:pPr algn="ctr"/>
            <a:r>
              <a:rPr lang="en-GB" b="1" dirty="0">
                <a:solidFill>
                  <a:srgbClr val="FF0000"/>
                </a:solidFill>
              </a:rPr>
              <a:t>solids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F963F0C-89F8-9B41-B1AE-E093866018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4975" y="766371"/>
            <a:ext cx="9069309" cy="5805650"/>
          </a:xfrm>
        </p:spPr>
      </p:pic>
    </p:spTree>
    <p:extLst>
      <p:ext uri="{BB962C8B-B14F-4D97-AF65-F5344CB8AC3E}">
        <p14:creationId xmlns:p14="http://schemas.microsoft.com/office/powerpoint/2010/main" val="2569108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F80A288-9F44-6723-DE99-61B744B0D5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8973" y="219537"/>
            <a:ext cx="9560343" cy="6418925"/>
          </a:xfrm>
        </p:spPr>
      </p:pic>
    </p:spTree>
    <p:extLst>
      <p:ext uri="{BB962C8B-B14F-4D97-AF65-F5344CB8AC3E}">
        <p14:creationId xmlns:p14="http://schemas.microsoft.com/office/powerpoint/2010/main" val="2668680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83526-25FD-A919-EB6C-1D92B9179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7964"/>
            <a:ext cx="10515600" cy="5795888"/>
          </a:xfrm>
        </p:spPr>
        <p:txBody>
          <a:bodyPr>
            <a:normAutofit/>
          </a:bodyPr>
          <a:lstStyle/>
          <a:p>
            <a:r>
              <a:rPr lang="en-GB" dirty="0"/>
              <a:t>The basic 2-D geometric primitives, from which other more complex geometric forms are derived.</a:t>
            </a:r>
            <a:br>
              <a:rPr lang="en-GB" dirty="0"/>
            </a:br>
            <a:r>
              <a:rPr lang="en-GB" dirty="0"/>
              <a:t> Points,</a:t>
            </a:r>
            <a:br>
              <a:rPr lang="en-GB" dirty="0"/>
            </a:br>
            <a:r>
              <a:rPr lang="en-GB" dirty="0"/>
              <a:t> Lines,</a:t>
            </a:r>
            <a:br>
              <a:rPr lang="en-GB" dirty="0"/>
            </a:br>
            <a:r>
              <a:rPr lang="en-GB" dirty="0"/>
              <a:t> Circles, and</a:t>
            </a:r>
            <a:br>
              <a:rPr lang="en-GB" dirty="0"/>
            </a:br>
            <a:r>
              <a:rPr lang="en-GB" dirty="0"/>
              <a:t> Arcs.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4659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7A5BDB-7490-6F4D-254D-96544F386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0"/>
            <a:ext cx="10515600" cy="5853406"/>
          </a:xfrm>
        </p:spPr>
        <p:txBody>
          <a:bodyPr/>
          <a:lstStyle/>
          <a:p>
            <a:pPr marL="0" indent="0">
              <a:buNone/>
            </a:pPr>
            <a:r>
              <a:rPr lang="en-GB" sz="3600" b="1" dirty="0"/>
              <a:t>      point</a:t>
            </a:r>
          </a:p>
          <a:p>
            <a:pPr marL="0" indent="0">
              <a:buNone/>
            </a:pPr>
            <a:r>
              <a:rPr lang="en-GB" sz="2000" dirty="0"/>
              <a:t> A theoretical location that has neither width, height, nor depth.    Describes exact location in space.  A point is represented in technical drawing as a small cross made of dashes that are approximately 3 mm long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C70582-2B71-34C5-E2EC-33EEB7AD0C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9988" y="1561515"/>
            <a:ext cx="9411286" cy="5296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151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8DDD4-E155-D420-0B98-96D6BE552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62284"/>
          </a:xfrm>
        </p:spPr>
        <p:txBody>
          <a:bodyPr>
            <a:normAutofit fontScale="90000"/>
          </a:bodyPr>
          <a:lstStyle/>
          <a:p>
            <a:r>
              <a:rPr lang="en-GB" sz="4900" b="1" dirty="0">
                <a:solidFill>
                  <a:srgbClr val="FF0000"/>
                </a:solidFill>
              </a:rPr>
              <a:t>         Line</a:t>
            </a:r>
            <a:br>
              <a:rPr lang="en-GB" dirty="0"/>
            </a:br>
            <a:r>
              <a:rPr lang="en-GB" dirty="0"/>
              <a:t> A geometric primitive that has length and      direction, but no thickness.</a:t>
            </a:r>
            <a:br>
              <a:rPr lang="en-GB" dirty="0"/>
            </a:br>
            <a:r>
              <a:rPr lang="en-GB" dirty="0"/>
              <a:t> It may be straight, curved or a combination of</a:t>
            </a:r>
            <a:br>
              <a:rPr lang="en-GB" dirty="0"/>
            </a:br>
            <a:r>
              <a:rPr lang="en-GB" dirty="0"/>
              <a:t>these.</a:t>
            </a:r>
            <a:br>
              <a:rPr lang="en-GB" dirty="0"/>
            </a:br>
            <a:r>
              <a:rPr lang="en-GB" dirty="0"/>
              <a:t> Lines also have important relationship or</a:t>
            </a:r>
            <a:br>
              <a:rPr lang="en-GB" dirty="0"/>
            </a:br>
            <a:r>
              <a:rPr lang="en-GB" dirty="0"/>
              <a:t>conditions, such as parallel, intersecting, and</a:t>
            </a:r>
            <a:br>
              <a:rPr lang="en-GB" dirty="0"/>
            </a:br>
            <a:r>
              <a:rPr lang="en-GB" dirty="0"/>
              <a:t>tangent.</a:t>
            </a:r>
            <a:br>
              <a:rPr lang="en-GB" dirty="0"/>
            </a:br>
            <a:r>
              <a:rPr lang="en-GB" dirty="0"/>
              <a:t> Lines – specific length and non-specific length</a:t>
            </a:r>
            <a:br>
              <a:rPr lang="en-GB" dirty="0"/>
            </a:br>
            <a:r>
              <a:rPr lang="en-GB" dirty="0"/>
              <a:t> Ray – Straight line that extends to infinity from</a:t>
            </a:r>
            <a:br>
              <a:rPr lang="en-GB" dirty="0"/>
            </a:br>
            <a:r>
              <a:rPr lang="en-GB" dirty="0"/>
              <a:t>a specified point</a:t>
            </a:r>
          </a:p>
        </p:txBody>
      </p:sp>
    </p:spTree>
    <p:extLst>
      <p:ext uri="{BB962C8B-B14F-4D97-AF65-F5344CB8AC3E}">
        <p14:creationId xmlns:p14="http://schemas.microsoft.com/office/powerpoint/2010/main" val="1855087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078AA1C-7BFF-6E8B-CAE2-92CACF70BB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4937" y="367689"/>
            <a:ext cx="9355274" cy="6122622"/>
          </a:xfrm>
        </p:spPr>
      </p:pic>
    </p:spTree>
    <p:extLst>
      <p:ext uri="{BB962C8B-B14F-4D97-AF65-F5344CB8AC3E}">
        <p14:creationId xmlns:p14="http://schemas.microsoft.com/office/powerpoint/2010/main" val="42922381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221</Words>
  <Application>Microsoft Office PowerPoint</Application>
  <PresentationFormat>Widescreen</PresentationFormat>
  <Paragraphs>17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Engineering Drawing   Lecture 3 and 4  Geometric Construction</vt:lpstr>
      <vt:lpstr>PowerPoint Presentation</vt:lpstr>
      <vt:lpstr>PowerPoint Presentation</vt:lpstr>
      <vt:lpstr>solids</vt:lpstr>
      <vt:lpstr>PowerPoint Presentation</vt:lpstr>
      <vt:lpstr>The basic 2-D geometric primitives, from which other more complex geometric forms are derived.  Points,  Lines,  Circles, and  Arcs. </vt:lpstr>
      <vt:lpstr>PowerPoint Presentation</vt:lpstr>
      <vt:lpstr>         Line  A geometric primitive that has length and      direction, but no thickness.  It may be straight, curved or a combination of these.  Lines also have important relationship or conditions, such as parallel, intersecting, and tangent.  Lines – specific length and non-specific length  Ray – Straight line that extends to infinity from a specified point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Geometrical Figures types of angles</vt:lpstr>
      <vt:lpstr>PowerPoint Presentation</vt:lpstr>
      <vt:lpstr>Triangles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Engineering Drawing   Lecture 3  Geometric Construction</dc:title>
  <dc:creator>Sabah-PC</dc:creator>
  <cp:lastModifiedBy>Sabah-PC</cp:lastModifiedBy>
  <cp:revision>10</cp:revision>
  <dcterms:created xsi:type="dcterms:W3CDTF">2023-11-27T16:52:03Z</dcterms:created>
  <dcterms:modified xsi:type="dcterms:W3CDTF">2023-12-23T08:40:08Z</dcterms:modified>
</cp:coreProperties>
</file>