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6009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0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0F7C7A-FB95-4C01-A4C1-5F7CD3BC93F8}" type="datetimeFigureOut">
              <a:rPr lang="en-US" smtClean="0"/>
              <a:t>11/5/2023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B72DA4-26CF-461F-95BF-01CD0C84FE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13407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0F7C7A-FB95-4C01-A4C1-5F7CD3BC93F8}" type="datetimeFigureOut">
              <a:rPr lang="en-US" smtClean="0"/>
              <a:t>11/5/2023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B72DA4-26CF-461F-95BF-01CD0C84FE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82452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0F7C7A-FB95-4C01-A4C1-5F7CD3BC93F8}" type="datetimeFigureOut">
              <a:rPr lang="en-US" smtClean="0"/>
              <a:t>11/5/2023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B72DA4-26CF-461F-95BF-01CD0C84FE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10309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0F7C7A-FB95-4C01-A4C1-5F7CD3BC93F8}" type="datetimeFigureOut">
              <a:rPr lang="en-US" smtClean="0"/>
              <a:t>11/5/2023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B72DA4-26CF-461F-95BF-01CD0C84FE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82412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0F7C7A-FB95-4C01-A4C1-5F7CD3BC93F8}" type="datetimeFigureOut">
              <a:rPr lang="en-US" smtClean="0"/>
              <a:t>11/5/2023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B72DA4-26CF-461F-95BF-01CD0C84FE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87786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0F7C7A-FB95-4C01-A4C1-5F7CD3BC93F8}" type="datetimeFigureOut">
              <a:rPr lang="en-US" smtClean="0"/>
              <a:t>11/5/2023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B72DA4-26CF-461F-95BF-01CD0C84FE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31174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0F7C7A-FB95-4C01-A4C1-5F7CD3BC93F8}" type="datetimeFigureOut">
              <a:rPr lang="en-US" smtClean="0"/>
              <a:t>11/5/2023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B72DA4-26CF-461F-95BF-01CD0C84FE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4673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0F7C7A-FB95-4C01-A4C1-5F7CD3BC93F8}" type="datetimeFigureOut">
              <a:rPr lang="en-US" smtClean="0"/>
              <a:t>11/5/2023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B72DA4-26CF-461F-95BF-01CD0C84FE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42160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0F7C7A-FB95-4C01-A4C1-5F7CD3BC93F8}" type="datetimeFigureOut">
              <a:rPr lang="en-US" smtClean="0"/>
              <a:t>11/5/2023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B72DA4-26CF-461F-95BF-01CD0C84FE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5426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0F7C7A-FB95-4C01-A4C1-5F7CD3BC93F8}" type="datetimeFigureOut">
              <a:rPr lang="en-US" smtClean="0"/>
              <a:t>11/5/2023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B72DA4-26CF-461F-95BF-01CD0C84FE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37460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0F7C7A-FB95-4C01-A4C1-5F7CD3BC93F8}" type="datetimeFigureOut">
              <a:rPr lang="en-US" smtClean="0"/>
              <a:t>11/5/2023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B72DA4-26CF-461F-95BF-01CD0C84FE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11943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0F7C7A-FB95-4C01-A4C1-5F7CD3BC93F8}" type="datetimeFigureOut">
              <a:rPr lang="en-US" smtClean="0"/>
              <a:t>11/5/2023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B72DA4-26CF-461F-95BF-01CD0C84FE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0195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8399"/>
            <a:ext cx="12192000" cy="703672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816290" y="843241"/>
            <a:ext cx="6660108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 smtClean="0">
                <a:solidFill>
                  <a:srgbClr val="D60093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The</a:t>
            </a:r>
          </a:p>
          <a:p>
            <a:r>
              <a:rPr lang="en-US" sz="6000" b="1" dirty="0" smtClean="0">
                <a:solidFill>
                  <a:srgbClr val="D60093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Passive</a:t>
            </a:r>
          </a:p>
          <a:p>
            <a:r>
              <a:rPr lang="en-US" sz="5400" dirty="0">
                <a:solidFill>
                  <a:srgbClr val="D60093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 </a:t>
            </a:r>
            <a:r>
              <a:rPr lang="en-US" sz="5400" dirty="0" smtClean="0">
                <a:solidFill>
                  <a:srgbClr val="D60093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   </a:t>
            </a:r>
            <a:r>
              <a:rPr lang="en-US" sz="5400" b="1" dirty="0" smtClean="0">
                <a:solidFill>
                  <a:srgbClr val="D60093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voice </a:t>
            </a:r>
          </a:p>
          <a:p>
            <a:r>
              <a:rPr lang="en-US" dirty="0"/>
              <a:t> </a:t>
            </a:r>
            <a:r>
              <a:rPr lang="en-US" dirty="0" smtClean="0"/>
              <a:t>        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7478973" y="1874292"/>
            <a:ext cx="402381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IQ" sz="3200" b="1" dirty="0" smtClean="0">
                <a:solidFill>
                  <a:schemeClr val="tx2">
                    <a:lumMod val="75000"/>
                  </a:schemeClr>
                </a:solidFill>
              </a:rPr>
              <a:t>المبني للمجهول </a:t>
            </a:r>
            <a:endParaRPr lang="en-US" sz="3200" b="1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74216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2340"/>
            <a:ext cx="12192000" cy="6858000"/>
          </a:xfrm>
        </p:spPr>
      </p:pic>
      <p:sp>
        <p:nvSpPr>
          <p:cNvPr id="5" name="TextBox 4"/>
          <p:cNvSpPr txBox="1"/>
          <p:nvPr/>
        </p:nvSpPr>
        <p:spPr>
          <a:xfrm>
            <a:off x="1020740" y="600501"/>
            <a:ext cx="5284526" cy="26161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chemeClr val="accent5">
                    <a:lumMod val="50000"/>
                  </a:schemeClr>
                </a:solidFill>
              </a:rPr>
              <a:t>Present simple</a:t>
            </a:r>
            <a:r>
              <a:rPr lang="en-US" sz="3200" b="1" dirty="0" smtClean="0">
                <a:solidFill>
                  <a:srgbClr val="002060"/>
                </a:solidFill>
              </a:rPr>
              <a:t>:             </a:t>
            </a:r>
            <a:r>
              <a:rPr lang="en-US" sz="3200" b="1" dirty="0" smtClean="0">
                <a:solidFill>
                  <a:schemeClr val="accent2">
                    <a:lumMod val="50000"/>
                  </a:schemeClr>
                </a:solidFill>
              </a:rPr>
              <a:t>                    </a:t>
            </a:r>
          </a:p>
          <a:p>
            <a:endParaRPr lang="en-US" sz="3200" b="1" dirty="0">
              <a:solidFill>
                <a:schemeClr val="accent2">
                  <a:lumMod val="50000"/>
                </a:schemeClr>
              </a:solidFill>
            </a:endParaRPr>
          </a:p>
          <a:p>
            <a:pPr marL="457200" indent="-457200">
              <a:buAutoNum type="arabicPeriod"/>
            </a:pPr>
            <a:r>
              <a:rPr lang="en-US" sz="2000" b="1" dirty="0" smtClean="0">
                <a:solidFill>
                  <a:schemeClr val="accent2">
                    <a:lumMod val="50000"/>
                  </a:schemeClr>
                </a:solidFill>
              </a:rPr>
              <a:t>The teachers help the new student.</a:t>
            </a:r>
          </a:p>
          <a:p>
            <a:pPr marL="457200" indent="-457200">
              <a:buAutoNum type="arabicPeriod"/>
            </a:pPr>
            <a:endParaRPr lang="en-US" sz="2000" b="1" dirty="0" smtClean="0">
              <a:solidFill>
                <a:schemeClr val="accent2">
                  <a:lumMod val="50000"/>
                </a:schemeClr>
              </a:solidFill>
            </a:endParaRPr>
          </a:p>
          <a:p>
            <a:pPr marL="514350" indent="-514350">
              <a:buAutoNum type="arabicPeriod"/>
            </a:pPr>
            <a:r>
              <a:rPr lang="en-US" sz="2000" b="1" dirty="0" smtClean="0">
                <a:solidFill>
                  <a:schemeClr val="accent2">
                    <a:lumMod val="50000"/>
                  </a:schemeClr>
                </a:solidFill>
              </a:rPr>
              <a:t>The teachers help the new </a:t>
            </a:r>
            <a:r>
              <a:rPr lang="en-US" sz="2000" b="1" dirty="0" smtClean="0">
                <a:solidFill>
                  <a:schemeClr val="accent2">
                    <a:lumMod val="50000"/>
                  </a:schemeClr>
                </a:solidFill>
              </a:rPr>
              <a:t>students</a:t>
            </a:r>
            <a:r>
              <a:rPr lang="en-US" sz="2000" b="1" dirty="0" smtClean="0">
                <a:solidFill>
                  <a:schemeClr val="accent2">
                    <a:lumMod val="50000"/>
                  </a:schemeClr>
                </a:solidFill>
              </a:rPr>
              <a:t>.</a:t>
            </a:r>
          </a:p>
          <a:p>
            <a:pPr marL="514350" indent="-514350">
              <a:buAutoNum type="arabicPeriod"/>
            </a:pPr>
            <a:endParaRPr lang="ar-IQ" sz="2000" b="1" dirty="0" smtClean="0">
              <a:solidFill>
                <a:schemeClr val="accent2">
                  <a:lumMod val="50000"/>
                </a:schemeClr>
              </a:solidFill>
            </a:endParaRPr>
          </a:p>
          <a:p>
            <a:pPr marL="514350" indent="-514350">
              <a:buAutoNum type="arabicPeriod"/>
            </a:pPr>
            <a:r>
              <a:rPr lang="en-US" sz="2000" b="1" dirty="0" smtClean="0">
                <a:solidFill>
                  <a:schemeClr val="accent2">
                    <a:lumMod val="50000"/>
                  </a:schemeClr>
                </a:solidFill>
              </a:rPr>
              <a:t>I make a cake</a:t>
            </a:r>
            <a:r>
              <a:rPr lang="en-US" sz="2000" b="1" dirty="0" smtClean="0">
                <a:solidFill>
                  <a:schemeClr val="accent2">
                    <a:lumMod val="50000"/>
                  </a:schemeClr>
                </a:solidFill>
              </a:rPr>
              <a:t>.</a:t>
            </a:r>
            <a:endParaRPr lang="en-US" sz="32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182436" y="600501"/>
            <a:ext cx="4462818" cy="26161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chemeClr val="accent5">
                    <a:lumMod val="50000"/>
                  </a:schemeClr>
                </a:solidFill>
              </a:rPr>
              <a:t>Passive </a:t>
            </a:r>
            <a:r>
              <a:rPr lang="en-US" sz="3200" b="1" dirty="0" smtClean="0">
                <a:solidFill>
                  <a:schemeClr val="accent5">
                    <a:lumMod val="50000"/>
                  </a:schemeClr>
                </a:solidFill>
              </a:rPr>
              <a:t>voice:</a:t>
            </a:r>
            <a:endParaRPr lang="en-US" sz="3200" b="1" dirty="0" smtClean="0">
              <a:solidFill>
                <a:schemeClr val="accent5">
                  <a:lumMod val="50000"/>
                </a:schemeClr>
              </a:solidFill>
            </a:endParaRPr>
          </a:p>
          <a:p>
            <a:endParaRPr lang="en-US" sz="3200" b="1" dirty="0">
              <a:solidFill>
                <a:schemeClr val="accent2">
                  <a:lumMod val="50000"/>
                </a:schemeClr>
              </a:solidFill>
            </a:endParaRPr>
          </a:p>
          <a:p>
            <a:r>
              <a:rPr lang="en-US" sz="2000" b="1" dirty="0" smtClean="0">
                <a:solidFill>
                  <a:schemeClr val="accent2">
                    <a:lumMod val="50000"/>
                  </a:schemeClr>
                </a:solidFill>
              </a:rPr>
              <a:t>1.The new student </a:t>
            </a:r>
            <a:r>
              <a:rPr lang="en-US" sz="2000" b="1" dirty="0" smtClean="0">
                <a:solidFill>
                  <a:srgbClr val="D60093"/>
                </a:solidFill>
              </a:rPr>
              <a:t>is </a:t>
            </a:r>
            <a:r>
              <a:rPr lang="en-US" sz="2000" b="1" dirty="0" smtClean="0">
                <a:solidFill>
                  <a:schemeClr val="accent2">
                    <a:lumMod val="50000"/>
                  </a:schemeClr>
                </a:solidFill>
              </a:rPr>
              <a:t>helped.</a:t>
            </a:r>
          </a:p>
          <a:p>
            <a:endParaRPr lang="en-US" sz="2000" b="1" dirty="0" smtClean="0">
              <a:solidFill>
                <a:schemeClr val="accent2">
                  <a:lumMod val="50000"/>
                </a:schemeClr>
              </a:solidFill>
            </a:endParaRPr>
          </a:p>
          <a:p>
            <a:r>
              <a:rPr lang="en-US" sz="2000" b="1" dirty="0" smtClean="0">
                <a:solidFill>
                  <a:schemeClr val="accent2">
                    <a:lumMod val="50000"/>
                  </a:schemeClr>
                </a:solidFill>
              </a:rPr>
              <a:t>2.The new students </a:t>
            </a:r>
            <a:r>
              <a:rPr lang="en-US" sz="2000" b="1" dirty="0" smtClean="0">
                <a:solidFill>
                  <a:srgbClr val="D60093"/>
                </a:solidFill>
              </a:rPr>
              <a:t>are</a:t>
            </a:r>
            <a:r>
              <a:rPr lang="en-US" sz="2000" b="1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2000" b="1" dirty="0" smtClean="0">
                <a:solidFill>
                  <a:schemeClr val="accent2">
                    <a:lumMod val="50000"/>
                  </a:schemeClr>
                </a:solidFill>
              </a:rPr>
              <a:t>helped</a:t>
            </a:r>
          </a:p>
          <a:p>
            <a:endParaRPr lang="en-US" sz="2000" b="1" dirty="0" smtClean="0">
              <a:solidFill>
                <a:schemeClr val="accent2">
                  <a:lumMod val="50000"/>
                </a:schemeClr>
              </a:solidFill>
            </a:endParaRPr>
          </a:p>
          <a:p>
            <a:r>
              <a:rPr lang="en-US" sz="2000" b="1" dirty="0" smtClean="0">
                <a:solidFill>
                  <a:schemeClr val="accent2">
                    <a:lumMod val="50000"/>
                  </a:schemeClr>
                </a:solidFill>
              </a:rPr>
              <a:t>3</a:t>
            </a:r>
            <a:r>
              <a:rPr lang="en-US" sz="2000" b="1" dirty="0" smtClean="0">
                <a:solidFill>
                  <a:schemeClr val="accent2">
                    <a:lumMod val="50000"/>
                  </a:schemeClr>
                </a:solidFill>
              </a:rPr>
              <a:t>.A cake </a:t>
            </a:r>
            <a:r>
              <a:rPr lang="en-US" sz="2000" b="1" dirty="0" smtClean="0">
                <a:solidFill>
                  <a:srgbClr val="D60093"/>
                </a:solidFill>
              </a:rPr>
              <a:t>is</a:t>
            </a:r>
            <a:r>
              <a:rPr lang="en-US" sz="2000" b="1" dirty="0" smtClean="0">
                <a:solidFill>
                  <a:schemeClr val="accent2">
                    <a:lumMod val="50000"/>
                  </a:schemeClr>
                </a:solidFill>
              </a:rPr>
              <a:t> made.</a:t>
            </a:r>
            <a:endParaRPr lang="en-US" sz="20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020740" y="3397181"/>
            <a:ext cx="367124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chemeClr val="accent2">
                    <a:lumMod val="50000"/>
                  </a:schemeClr>
                </a:solidFill>
              </a:rPr>
              <a:t>Present continuous:</a:t>
            </a:r>
          </a:p>
          <a:p>
            <a:endParaRPr lang="en-US" sz="3200" b="1" dirty="0">
              <a:solidFill>
                <a:schemeClr val="accent2">
                  <a:lumMod val="50000"/>
                </a:schemeClr>
              </a:solidFill>
            </a:endParaRPr>
          </a:p>
          <a:p>
            <a:pPr marL="457200" indent="-457200">
              <a:buAutoNum type="arabicPeriod"/>
            </a:pPr>
            <a:r>
              <a:rPr lang="en-US" sz="2000" b="1" dirty="0" smtClean="0">
                <a:solidFill>
                  <a:schemeClr val="accent2">
                    <a:lumMod val="50000"/>
                  </a:schemeClr>
                </a:solidFill>
              </a:rPr>
              <a:t>I </a:t>
            </a:r>
            <a:r>
              <a:rPr lang="en-US" sz="2000" b="1" dirty="0" smtClean="0">
                <a:solidFill>
                  <a:schemeClr val="accent2">
                    <a:lumMod val="50000"/>
                  </a:schemeClr>
                </a:solidFill>
              </a:rPr>
              <a:t>am is making a </a:t>
            </a:r>
            <a:r>
              <a:rPr lang="en-US" sz="2000" b="1" dirty="0" smtClean="0">
                <a:solidFill>
                  <a:schemeClr val="accent2">
                    <a:lumMod val="50000"/>
                  </a:schemeClr>
                </a:solidFill>
              </a:rPr>
              <a:t>cake.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182436" y="3396660"/>
            <a:ext cx="367124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chemeClr val="accent2">
                    <a:lumMod val="50000"/>
                  </a:schemeClr>
                </a:solidFill>
              </a:rPr>
              <a:t>Passive voice</a:t>
            </a:r>
          </a:p>
          <a:p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6305266" y="4421875"/>
            <a:ext cx="29615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chemeClr val="accent2">
                    <a:lumMod val="50000"/>
                  </a:schemeClr>
                </a:solidFill>
              </a:rPr>
              <a:t>1. A cake </a:t>
            </a:r>
            <a:r>
              <a:rPr lang="en-US" sz="2000" b="1" dirty="0" smtClean="0">
                <a:solidFill>
                  <a:srgbClr val="D60093"/>
                </a:solidFill>
              </a:rPr>
              <a:t>is being </a:t>
            </a:r>
            <a:r>
              <a:rPr lang="en-US" sz="2000" b="1" dirty="0" smtClean="0">
                <a:solidFill>
                  <a:schemeClr val="accent2">
                    <a:lumMod val="50000"/>
                  </a:schemeClr>
                </a:solidFill>
              </a:rPr>
              <a:t>made.</a:t>
            </a:r>
            <a:endParaRPr lang="en-US" sz="2000" b="1" dirty="0">
              <a:solidFill>
                <a:schemeClr val="accent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769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3" name="TextBox 2"/>
          <p:cNvSpPr txBox="1"/>
          <p:nvPr/>
        </p:nvSpPr>
        <p:spPr>
          <a:xfrm>
            <a:off x="1255594" y="1201003"/>
            <a:ext cx="3739487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chemeClr val="accent5">
                    <a:lumMod val="50000"/>
                  </a:schemeClr>
                </a:solidFill>
              </a:rPr>
              <a:t>Past simple:</a:t>
            </a:r>
          </a:p>
          <a:p>
            <a:endParaRPr lang="en-US" sz="3200" b="1" dirty="0">
              <a:solidFill>
                <a:schemeClr val="accent5">
                  <a:lumMod val="50000"/>
                </a:schemeClr>
              </a:solidFill>
            </a:endParaRPr>
          </a:p>
          <a:p>
            <a:pPr marL="457200" indent="-457200">
              <a:buAutoNum type="arabicPeriod"/>
            </a:pPr>
            <a:r>
              <a:rPr lang="en-US" sz="2000" b="1" dirty="0" smtClean="0">
                <a:solidFill>
                  <a:schemeClr val="accent2">
                    <a:lumMod val="50000"/>
                  </a:schemeClr>
                </a:solidFill>
              </a:rPr>
              <a:t>I made a cake.</a:t>
            </a:r>
          </a:p>
          <a:p>
            <a:pPr marL="457200" indent="-457200">
              <a:buAutoNum type="arabicPeriod"/>
            </a:pPr>
            <a:endParaRPr lang="en-US" sz="2000" b="1" dirty="0">
              <a:solidFill>
                <a:schemeClr val="accent2">
                  <a:lumMod val="50000"/>
                </a:schemeClr>
              </a:solidFill>
            </a:endParaRPr>
          </a:p>
          <a:p>
            <a:pPr marL="457200" indent="-457200">
              <a:buAutoNum type="arabicPeriod"/>
            </a:pPr>
            <a:endParaRPr lang="en-US" sz="2000" b="1" dirty="0" smtClean="0">
              <a:solidFill>
                <a:schemeClr val="accent2">
                  <a:lumMod val="50000"/>
                </a:schemeClr>
              </a:solidFill>
            </a:endParaRPr>
          </a:p>
          <a:p>
            <a:pPr marL="457200" indent="-457200">
              <a:buAutoNum type="arabicPeriod"/>
            </a:pPr>
            <a:endParaRPr lang="en-US" sz="2000" b="1" dirty="0">
              <a:solidFill>
                <a:schemeClr val="accent2">
                  <a:lumMod val="50000"/>
                </a:schemeClr>
              </a:solidFill>
            </a:endParaRPr>
          </a:p>
          <a:p>
            <a:r>
              <a:rPr lang="en-US" sz="3200" b="1" dirty="0" smtClean="0">
                <a:solidFill>
                  <a:schemeClr val="accent5">
                    <a:lumMod val="50000"/>
                  </a:schemeClr>
                </a:solidFill>
              </a:rPr>
              <a:t>Past continuous:</a:t>
            </a:r>
          </a:p>
          <a:p>
            <a:endParaRPr lang="en-US" sz="2000" b="1" dirty="0" smtClean="0">
              <a:solidFill>
                <a:schemeClr val="accent2">
                  <a:lumMod val="50000"/>
                </a:schemeClr>
              </a:solidFill>
            </a:endParaRPr>
          </a:p>
          <a:p>
            <a:r>
              <a:rPr lang="en-US" sz="2000" b="1" dirty="0" smtClean="0">
                <a:solidFill>
                  <a:schemeClr val="accent2">
                    <a:lumMod val="50000"/>
                  </a:schemeClr>
                </a:solidFill>
              </a:rPr>
              <a:t>1.I was making a cake.</a:t>
            </a:r>
          </a:p>
          <a:p>
            <a:endParaRPr lang="en-US" sz="3200" b="1" dirty="0">
              <a:solidFill>
                <a:schemeClr val="accent2">
                  <a:lumMod val="50000"/>
                </a:schemeClr>
              </a:solidFill>
            </a:endParaRPr>
          </a:p>
          <a:p>
            <a:endParaRPr lang="en-US" sz="32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833281" y="1201003"/>
            <a:ext cx="3088943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chemeClr val="accent5">
                    <a:lumMod val="50000"/>
                  </a:schemeClr>
                </a:solidFill>
              </a:rPr>
              <a:t>Passive voice:</a:t>
            </a:r>
          </a:p>
          <a:p>
            <a:endParaRPr lang="en-US" sz="3200" b="1" dirty="0">
              <a:solidFill>
                <a:schemeClr val="accent5">
                  <a:lumMod val="50000"/>
                </a:schemeClr>
              </a:solidFill>
            </a:endParaRPr>
          </a:p>
          <a:p>
            <a:r>
              <a:rPr lang="en-US" sz="2000" b="1" dirty="0" smtClean="0">
                <a:solidFill>
                  <a:schemeClr val="accent2">
                    <a:lumMod val="50000"/>
                  </a:schemeClr>
                </a:solidFill>
              </a:rPr>
              <a:t>1. A cake </a:t>
            </a:r>
            <a:r>
              <a:rPr lang="en-US" sz="2000" b="1" dirty="0" smtClean="0">
                <a:solidFill>
                  <a:srgbClr val="D60093"/>
                </a:solidFill>
              </a:rPr>
              <a:t>was</a:t>
            </a:r>
            <a:r>
              <a:rPr lang="en-US" sz="2000" b="1" dirty="0" smtClean="0">
                <a:solidFill>
                  <a:schemeClr val="accent2">
                    <a:lumMod val="50000"/>
                  </a:schemeClr>
                </a:solidFill>
              </a:rPr>
              <a:t> made.</a:t>
            </a:r>
            <a:endParaRPr lang="en-US" sz="20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833281" y="3397181"/>
            <a:ext cx="266586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chemeClr val="accent5">
                    <a:lumMod val="50000"/>
                  </a:schemeClr>
                </a:solidFill>
              </a:rPr>
              <a:t>Passive voice:</a:t>
            </a:r>
            <a:endParaRPr lang="en-US" sz="3200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977719" y="4244454"/>
            <a:ext cx="327546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chemeClr val="accent2">
                    <a:lumMod val="50000"/>
                  </a:schemeClr>
                </a:solidFill>
              </a:rPr>
              <a:t>1. A cake </a:t>
            </a:r>
            <a:r>
              <a:rPr lang="en-US" sz="2000" b="1" dirty="0" smtClean="0">
                <a:solidFill>
                  <a:srgbClr val="D60093"/>
                </a:solidFill>
              </a:rPr>
              <a:t>was being </a:t>
            </a:r>
            <a:r>
              <a:rPr lang="en-US" sz="2000" b="1" dirty="0" smtClean="0">
                <a:solidFill>
                  <a:schemeClr val="accent2">
                    <a:lumMod val="50000"/>
                  </a:schemeClr>
                </a:solidFill>
              </a:rPr>
              <a:t>made.</a:t>
            </a:r>
            <a:endParaRPr lang="en-US" sz="2000" b="1" dirty="0">
              <a:solidFill>
                <a:schemeClr val="accent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822356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132</TotalTime>
  <Words>107</Words>
  <Application>Microsoft Office PowerPoint</Application>
  <PresentationFormat>Widescreen</PresentationFormat>
  <Paragraphs>39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8" baseType="lpstr">
      <vt:lpstr>Andalus</vt:lpstr>
      <vt:lpstr>Arial</vt:lpstr>
      <vt:lpstr>Calibri</vt:lpstr>
      <vt:lpstr>Calibri Light</vt:lpstr>
      <vt:lpstr>Office Theme</vt:lpstr>
      <vt:lpstr>PowerPoint Presentation</vt:lpstr>
      <vt:lpstr>PowerPoint Presentation</vt:lpstr>
      <vt:lpstr>t</vt:lpstr>
    </vt:vector>
  </TitlesOfParts>
  <Company>SACC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Maher</dc:creator>
  <cp:lastModifiedBy>Maher</cp:lastModifiedBy>
  <cp:revision>13</cp:revision>
  <dcterms:created xsi:type="dcterms:W3CDTF">2023-11-04T07:52:42Z</dcterms:created>
  <dcterms:modified xsi:type="dcterms:W3CDTF">2023-11-04T23:47:45Z</dcterms:modified>
</cp:coreProperties>
</file>