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-1315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6650" y="1762125"/>
            <a:ext cx="6870700" cy="3333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24579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533400"/>
            <a:ext cx="8610600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69181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325" y="657225"/>
            <a:ext cx="6991350" cy="554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1895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04800"/>
            <a:ext cx="7848599" cy="601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08404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524000"/>
            <a:ext cx="8001000" cy="358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81057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219200"/>
            <a:ext cx="7848600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462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533400"/>
            <a:ext cx="8305799" cy="594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31713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838200"/>
            <a:ext cx="8153400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55434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609600"/>
            <a:ext cx="8382000" cy="579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20841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04800"/>
            <a:ext cx="8458200" cy="5743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3248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0</Words>
  <Application>Microsoft Office PowerPoint</Application>
  <PresentationFormat>On-screen Show (4:3)</PresentationFormat>
  <Paragraphs>0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Hp</cp:lastModifiedBy>
  <cp:revision>3</cp:revision>
  <dcterms:created xsi:type="dcterms:W3CDTF">2006-08-16T00:00:00Z</dcterms:created>
  <dcterms:modified xsi:type="dcterms:W3CDTF">2023-10-10T08:12:02Z</dcterms:modified>
</cp:coreProperties>
</file>