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5" r:id="rId2"/>
    <p:sldMasterId id="2147483699" r:id="rId3"/>
  </p:sldMasterIdLst>
  <p:notesMasterIdLst>
    <p:notesMasterId r:id="rId14"/>
  </p:notesMasterIdLst>
  <p:sldIdLst>
    <p:sldId id="257" r:id="rId4"/>
    <p:sldId id="287" r:id="rId5"/>
    <p:sldId id="707" r:id="rId6"/>
    <p:sldId id="725" r:id="rId7"/>
    <p:sldId id="718" r:id="rId8"/>
    <p:sldId id="714" r:id="rId9"/>
    <p:sldId id="713" r:id="rId10"/>
    <p:sldId id="710" r:id="rId11"/>
    <p:sldId id="717" r:id="rId12"/>
    <p:sldId id="675" r:id="rId13"/>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نمط متوسط 1 - تميي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نمط فاتح 3 - تميي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56" d="100"/>
          <a:sy n="56" d="100"/>
        </p:scale>
        <p:origin x="-84" y="-45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IQ"/>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D15CA70C-83EC-4949-B87B-73671B9CEEE3}" type="datetimeFigureOut">
              <a:rPr lang="ar-IQ" smtClean="0"/>
              <a:t>15/10/1443</a:t>
            </a:fld>
            <a:endParaRPr lang="ar-IQ"/>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IQ"/>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IQ"/>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0433AC99-8583-466C-AC2B-95DD14398EEE}" type="slidenum">
              <a:rPr lang="ar-IQ" smtClean="0"/>
              <a:t>‹#›</a:t>
            </a:fld>
            <a:endParaRPr lang="ar-IQ"/>
          </a:p>
        </p:txBody>
      </p:sp>
    </p:spTree>
    <p:extLst>
      <p:ext uri="{BB962C8B-B14F-4D97-AF65-F5344CB8AC3E}">
        <p14:creationId xmlns:p14="http://schemas.microsoft.com/office/powerpoint/2010/main" val="268705993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 xmlns:a16="http://schemas.microsoft.com/office/drawing/2014/main" id="{00497F70-E145-4A9C-8E04-9EA6667BD3D2}"/>
              </a:ext>
            </a:extLst>
          </p:cNvPr>
          <p:cNvSpPr>
            <a:spLocks noGrp="1" noRot="1" noChangeAspect="1" noChangeArrowheads="1" noTextEdit="1"/>
          </p:cNvSpPr>
          <p:nvPr>
            <p:ph type="sldImg"/>
          </p:nvPr>
        </p:nvSpPr>
        <p:spPr>
          <a:ln/>
        </p:spPr>
      </p:sp>
      <p:sp>
        <p:nvSpPr>
          <p:cNvPr id="35843" name="Rectangle 3">
            <a:extLst>
              <a:ext uri="{FF2B5EF4-FFF2-40B4-BE49-F238E27FC236}">
                <a16:creationId xmlns="" xmlns:a16="http://schemas.microsoft.com/office/drawing/2014/main" id="{41B8B08C-3C32-4665-B200-B28FCADE6166}"/>
              </a:ext>
            </a:extLst>
          </p:cNvPr>
          <p:cNvSpPr>
            <a:spLocks noGrp="1" noChangeArrowheads="1"/>
          </p:cNvSpPr>
          <p:nvPr>
            <p:ph type="body" idx="1"/>
          </p:nvPr>
        </p:nvSpPr>
        <p:spPr>
          <a:xfrm>
            <a:off x="1155700" y="4302125"/>
            <a:ext cx="4622800" cy="4537075"/>
          </a:xfrm>
          <a:noFill/>
        </p:spPr>
        <p:txBody>
          <a:bodyPr/>
          <a:lstStyle/>
          <a:p>
            <a:r>
              <a:rPr lang="en-US" altLang="ar-IQ" b="1"/>
              <a:t>Slide Show Notes</a:t>
            </a:r>
          </a:p>
          <a:p>
            <a:r>
              <a:rPr lang="en-US" altLang="ar-IQ"/>
              <a:t>When a serious injury occurs, you have to think and act quickly. Medical assistance may be only minutes away, but sometimes seconds count. What you do in those first few seconds and minutes can make the difference between life and death. Quick, calm, and correct action can make all the difference. </a:t>
            </a:r>
          </a:p>
          <a:p>
            <a:r>
              <a:rPr lang="en-US" altLang="ar-IQ"/>
              <a:t>“First aid” is emergency care given to the sick or injured before medical personnel arrive. That’s why a knowledge of first aid and CPR (cardiopulmonary resuscitation) is so important. And that’s why you’re participating in this session today.</a:t>
            </a:r>
          </a:p>
          <a:p>
            <a:r>
              <a:rPr lang="en-US" altLang="ar-IQ"/>
              <a:t>The purpose of this session is to provide you with a basic overview of first-aid techniques and priorities. It is </a:t>
            </a:r>
            <a:r>
              <a:rPr lang="en-US" altLang="ar-IQ" i="1"/>
              <a:t>not </a:t>
            </a:r>
            <a:r>
              <a:rPr lang="en-US" altLang="ar-IQ"/>
              <a:t>the same as a first-aid and CPR certification course. A certification course is much more detailed and offers you the opportunity to practice first-aid and CPR skills as well as to provide you with hours of classroom training. </a:t>
            </a:r>
          </a:p>
          <a:p>
            <a:r>
              <a:rPr lang="en-US" altLang="ar-IQ"/>
              <a:t>We urge you to take a course and get certified. Taking a certification course will give you the full knowledge and confidence you need to use first-aid skills on the job, at home, and elsewhere in your community. </a:t>
            </a:r>
          </a:p>
          <a:p>
            <a:r>
              <a:rPr lang="en-US" altLang="ar-IQ"/>
              <a:t>In the meantime, the information in this session can help you better handle medical emergencies when you are the first or only person on the scene.</a:t>
            </a:r>
          </a:p>
        </p:txBody>
      </p:sp>
      <p:sp>
        <p:nvSpPr>
          <p:cNvPr id="35844" name="Slide Number Placeholder 1">
            <a:extLst>
              <a:ext uri="{FF2B5EF4-FFF2-40B4-BE49-F238E27FC236}">
                <a16:creationId xmlns="" xmlns:a16="http://schemas.microsoft.com/office/drawing/2014/main" id="{F88C2354-0CEB-435B-9A7F-077B313D2B90}"/>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11E7AFCD-E527-4490-ACD3-258700113693}"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2</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7</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766634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8</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023530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9</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175354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10</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4780082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a:extLst>
              <a:ext uri="{FF2B5EF4-FFF2-40B4-BE49-F238E27FC236}">
                <a16:creationId xmlns="" xmlns:a16="http://schemas.microsoft.com/office/drawing/2014/main" id="{DD476FEE-16F4-4810-AB15-335733E919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3">
            <a:extLst>
              <a:ext uri="{FF2B5EF4-FFF2-40B4-BE49-F238E27FC236}">
                <a16:creationId xmlns="" xmlns:a16="http://schemas.microsoft.com/office/drawing/2014/main" id="{90643ACE-9921-455C-B200-3B60BCA52EF8}"/>
              </a:ext>
            </a:extLst>
          </p:cNvPr>
          <p:cNvSpPr>
            <a:spLocks noChangeShapeType="1"/>
          </p:cNvSpPr>
          <p:nvPr/>
        </p:nvSpPr>
        <p:spPr bwMode="auto">
          <a:xfrm>
            <a:off x="812800" y="2209800"/>
            <a:ext cx="10668000" cy="0"/>
          </a:xfrm>
          <a:prstGeom prst="line">
            <a:avLst/>
          </a:prstGeom>
          <a:noFill/>
          <a:ln w="2857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IQ" sz="1800"/>
          </a:p>
        </p:txBody>
      </p:sp>
      <p:pic>
        <p:nvPicPr>
          <p:cNvPr id="6" name="Picture 6" descr="BLR Logo">
            <a:extLst>
              <a:ext uri="{FF2B5EF4-FFF2-40B4-BE49-F238E27FC236}">
                <a16:creationId xmlns="" xmlns:a16="http://schemas.microsoft.com/office/drawing/2014/main" id="{087C6A67-F15E-4563-B534-4EA7426E7C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151" y="6145213"/>
            <a:ext cx="178011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7060" name="Rectangle 4"/>
          <p:cNvSpPr>
            <a:spLocks noGrp="1" noChangeArrowheads="1"/>
          </p:cNvSpPr>
          <p:nvPr>
            <p:ph type="ctrTitle"/>
          </p:nvPr>
        </p:nvSpPr>
        <p:spPr>
          <a:xfrm>
            <a:off x="812800" y="457200"/>
            <a:ext cx="10668000" cy="1600200"/>
          </a:xfrm>
        </p:spPr>
        <p:txBody>
          <a:bodyPr/>
          <a:lstStyle>
            <a:lvl1pPr algn="ctr">
              <a:defRPr/>
            </a:lvl1pPr>
          </a:lstStyle>
          <a:p>
            <a:pPr lvl="0"/>
            <a:r>
              <a:rPr lang="en-US" noProof="0"/>
              <a:t>Click to edit Master title style</a:t>
            </a:r>
          </a:p>
        </p:txBody>
      </p:sp>
      <p:sp>
        <p:nvSpPr>
          <p:cNvPr id="557061" name="Rectangle 5"/>
          <p:cNvSpPr>
            <a:spLocks noGrp="1" noChangeArrowheads="1"/>
          </p:cNvSpPr>
          <p:nvPr>
            <p:ph type="subTitle" idx="1"/>
          </p:nvPr>
        </p:nvSpPr>
        <p:spPr>
          <a:xfrm>
            <a:off x="1828800" y="2286000"/>
            <a:ext cx="8534400" cy="533400"/>
          </a:xfrm>
        </p:spPr>
        <p:txBody>
          <a:bodyPr/>
          <a:lstStyle>
            <a:lvl1pPr algn="ctr">
              <a:defRPr/>
            </a:lvl1pPr>
          </a:lstStyle>
          <a:p>
            <a:pPr lvl="0"/>
            <a:r>
              <a:rPr lang="en-US" noProof="0"/>
              <a:t>Click to edit Master subtitle style</a:t>
            </a:r>
          </a:p>
        </p:txBody>
      </p:sp>
    </p:spTree>
    <p:extLst>
      <p:ext uri="{BB962C8B-B14F-4D97-AF65-F5344CB8AC3E}">
        <p14:creationId xmlns:p14="http://schemas.microsoft.com/office/powerpoint/2010/main" val="1072349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8374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00864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22400" y="2057400"/>
            <a:ext cx="4927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2057400"/>
            <a:ext cx="4927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1766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0278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31649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203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5126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75228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1381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6200" y="762000"/>
            <a:ext cx="25146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2400" y="762000"/>
            <a:ext cx="7340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256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
            <a:extLst>
              <a:ext uri="{FF2B5EF4-FFF2-40B4-BE49-F238E27FC236}">
                <a16:creationId xmlns="" xmlns:a16="http://schemas.microsoft.com/office/drawing/2014/main" id="{2F1763F6-F008-4F51-9B75-B18674BEC88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16703BD0-28B6-4313-895D-85B7D76DC4C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10EFA57A-8BDF-4B25-8C8B-91B53C108072}"/>
              </a:ext>
            </a:extLst>
          </p:cNvPr>
          <p:cNvSpPr>
            <a:spLocks noGrp="1" noChangeArrowheads="1"/>
          </p:cNvSpPr>
          <p:nvPr>
            <p:ph type="sldNum" sz="quarter" idx="12"/>
          </p:nvPr>
        </p:nvSpPr>
        <p:spPr>
          <a:ln/>
        </p:spPr>
        <p:txBody>
          <a:bodyPr/>
          <a:lstStyle>
            <a:lvl1pPr>
              <a:defRPr/>
            </a:lvl1pPr>
          </a:lstStyle>
          <a:p>
            <a:fld id="{DB138449-ABFB-4652-B657-7178D59CBD08}" type="slidenum">
              <a:rPr lang="en-US" altLang="ar-IQ"/>
              <a:pPr/>
              <a:t>‹#›</a:t>
            </a:fld>
            <a:endParaRPr lang="en-US" altLang="ar-IQ"/>
          </a:p>
        </p:txBody>
      </p:sp>
    </p:spTree>
    <p:extLst>
      <p:ext uri="{BB962C8B-B14F-4D97-AF65-F5344CB8AC3E}">
        <p14:creationId xmlns:p14="http://schemas.microsoft.com/office/powerpoint/2010/main" val="2642349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 xmlns:a16="http://schemas.microsoft.com/office/drawing/2014/main" id="{71593D07-CB82-4B95-A1E2-456367F6463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D49DD388-A8AE-48FD-87C6-224773C3C6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443FFD2E-34A7-4E5E-BBFF-E9BD8B0A3B87}"/>
              </a:ext>
            </a:extLst>
          </p:cNvPr>
          <p:cNvSpPr>
            <a:spLocks noGrp="1" noChangeArrowheads="1"/>
          </p:cNvSpPr>
          <p:nvPr>
            <p:ph type="sldNum" sz="quarter" idx="12"/>
          </p:nvPr>
        </p:nvSpPr>
        <p:spPr>
          <a:ln/>
        </p:spPr>
        <p:txBody>
          <a:bodyPr/>
          <a:lstStyle>
            <a:lvl1pPr>
              <a:defRPr/>
            </a:lvl1pPr>
          </a:lstStyle>
          <a:p>
            <a:fld id="{E7B2A090-418C-472D-B424-A0AFE9A743FB}" type="slidenum">
              <a:rPr lang="en-US" altLang="ar-IQ"/>
              <a:pPr/>
              <a:t>‹#›</a:t>
            </a:fld>
            <a:endParaRPr lang="en-US" altLang="ar-IQ"/>
          </a:p>
        </p:txBody>
      </p:sp>
    </p:spTree>
    <p:extLst>
      <p:ext uri="{BB962C8B-B14F-4D97-AF65-F5344CB8AC3E}">
        <p14:creationId xmlns:p14="http://schemas.microsoft.com/office/powerpoint/2010/main" val="4003029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 xmlns:a16="http://schemas.microsoft.com/office/drawing/2014/main" id="{085E608A-B71A-4C18-9DBA-AEB645FF4CD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FA902642-52B5-43CD-AF11-357E975363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B84DC04F-EC8E-41B5-863B-95D9D0428266}"/>
              </a:ext>
            </a:extLst>
          </p:cNvPr>
          <p:cNvSpPr>
            <a:spLocks noGrp="1" noChangeArrowheads="1"/>
          </p:cNvSpPr>
          <p:nvPr>
            <p:ph type="sldNum" sz="quarter" idx="12"/>
          </p:nvPr>
        </p:nvSpPr>
        <p:spPr>
          <a:ln/>
        </p:spPr>
        <p:txBody>
          <a:bodyPr/>
          <a:lstStyle>
            <a:lvl1pPr>
              <a:defRPr/>
            </a:lvl1pPr>
          </a:lstStyle>
          <a:p>
            <a:fld id="{64A09BC3-D02E-4ADA-B940-2DAECB5E4AE0}" type="slidenum">
              <a:rPr lang="en-US" altLang="ar-IQ"/>
              <a:pPr/>
              <a:t>‹#›</a:t>
            </a:fld>
            <a:endParaRPr lang="en-US" altLang="ar-IQ"/>
          </a:p>
        </p:txBody>
      </p:sp>
    </p:spTree>
    <p:extLst>
      <p:ext uri="{BB962C8B-B14F-4D97-AF65-F5344CB8AC3E}">
        <p14:creationId xmlns:p14="http://schemas.microsoft.com/office/powerpoint/2010/main" val="647995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 xmlns:a16="http://schemas.microsoft.com/office/drawing/2014/main" id="{DD0A4235-AEC5-48A2-A7B8-856CE9FD92C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D38D1820-83E1-4F60-914A-E41FE2DFB84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21A658D2-08C1-48CF-AFFD-2B14120C090A}"/>
              </a:ext>
            </a:extLst>
          </p:cNvPr>
          <p:cNvSpPr>
            <a:spLocks noGrp="1" noChangeArrowheads="1"/>
          </p:cNvSpPr>
          <p:nvPr>
            <p:ph type="sldNum" sz="quarter" idx="12"/>
          </p:nvPr>
        </p:nvSpPr>
        <p:spPr>
          <a:ln/>
        </p:spPr>
        <p:txBody>
          <a:bodyPr/>
          <a:lstStyle>
            <a:lvl1pPr>
              <a:defRPr/>
            </a:lvl1pPr>
          </a:lstStyle>
          <a:p>
            <a:fld id="{21D1779D-AEAE-41AF-9F85-1DC1D4D5752E}" type="slidenum">
              <a:rPr lang="en-US" altLang="ar-IQ"/>
              <a:pPr/>
              <a:t>‹#›</a:t>
            </a:fld>
            <a:endParaRPr lang="en-US" altLang="ar-IQ"/>
          </a:p>
        </p:txBody>
      </p:sp>
    </p:spTree>
    <p:extLst>
      <p:ext uri="{BB962C8B-B14F-4D97-AF65-F5344CB8AC3E}">
        <p14:creationId xmlns:p14="http://schemas.microsoft.com/office/powerpoint/2010/main" val="2769475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 xmlns:a16="http://schemas.microsoft.com/office/drawing/2014/main" id="{E31DCCA0-4F90-4577-8E9B-1BF27A51A6FB}"/>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 xmlns:a16="http://schemas.microsoft.com/office/drawing/2014/main" id="{BF1EB4A3-B6F6-4E9E-80AA-98E09DACD0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 xmlns:a16="http://schemas.microsoft.com/office/drawing/2014/main" id="{98058049-C922-4DAC-8023-DA238155F9E3}"/>
              </a:ext>
            </a:extLst>
          </p:cNvPr>
          <p:cNvSpPr>
            <a:spLocks noGrp="1" noChangeArrowheads="1"/>
          </p:cNvSpPr>
          <p:nvPr>
            <p:ph type="sldNum" sz="quarter" idx="12"/>
          </p:nvPr>
        </p:nvSpPr>
        <p:spPr>
          <a:ln/>
        </p:spPr>
        <p:txBody>
          <a:bodyPr/>
          <a:lstStyle>
            <a:lvl1pPr>
              <a:defRPr/>
            </a:lvl1pPr>
          </a:lstStyle>
          <a:p>
            <a:fld id="{80DE9663-5D0D-42B8-8CDF-E243C2CF1864}" type="slidenum">
              <a:rPr lang="en-US" altLang="ar-IQ"/>
              <a:pPr/>
              <a:t>‹#›</a:t>
            </a:fld>
            <a:endParaRPr lang="en-US" altLang="ar-IQ"/>
          </a:p>
        </p:txBody>
      </p:sp>
    </p:spTree>
    <p:extLst>
      <p:ext uri="{BB962C8B-B14F-4D97-AF65-F5344CB8AC3E}">
        <p14:creationId xmlns:p14="http://schemas.microsoft.com/office/powerpoint/2010/main" val="2890680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 xmlns:a16="http://schemas.microsoft.com/office/drawing/2014/main" id="{2C4F44CB-701C-4199-9511-C150050F558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 xmlns:a16="http://schemas.microsoft.com/office/drawing/2014/main" id="{76BA60DD-2EFA-450E-A4F0-19AF7E78BC3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
            <a:extLst>
              <a:ext uri="{FF2B5EF4-FFF2-40B4-BE49-F238E27FC236}">
                <a16:creationId xmlns="" xmlns:a16="http://schemas.microsoft.com/office/drawing/2014/main" id="{E5522DF2-6D0D-498A-B4B5-4B2D0BABBC99}"/>
              </a:ext>
            </a:extLst>
          </p:cNvPr>
          <p:cNvSpPr>
            <a:spLocks noGrp="1" noChangeArrowheads="1"/>
          </p:cNvSpPr>
          <p:nvPr>
            <p:ph type="sldNum" sz="quarter" idx="12"/>
          </p:nvPr>
        </p:nvSpPr>
        <p:spPr>
          <a:ln/>
        </p:spPr>
        <p:txBody>
          <a:bodyPr/>
          <a:lstStyle>
            <a:lvl1pPr>
              <a:defRPr/>
            </a:lvl1pPr>
          </a:lstStyle>
          <a:p>
            <a:fld id="{19CCFD00-BE41-4D65-89E7-D2D2DA2DB56D}" type="slidenum">
              <a:rPr lang="en-US" altLang="ar-IQ"/>
              <a:pPr/>
              <a:t>‹#›</a:t>
            </a:fld>
            <a:endParaRPr lang="en-US" altLang="ar-IQ"/>
          </a:p>
        </p:txBody>
      </p:sp>
    </p:spTree>
    <p:extLst>
      <p:ext uri="{BB962C8B-B14F-4D97-AF65-F5344CB8AC3E}">
        <p14:creationId xmlns:p14="http://schemas.microsoft.com/office/powerpoint/2010/main" val="1155248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 xmlns:a16="http://schemas.microsoft.com/office/drawing/2014/main" id="{A92CC338-1F5B-4E08-AB64-859583BF6D1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 xmlns:a16="http://schemas.microsoft.com/office/drawing/2014/main" id="{C3D3BB4E-ADF4-4B03-A898-85C2C695A0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
            <a:extLst>
              <a:ext uri="{FF2B5EF4-FFF2-40B4-BE49-F238E27FC236}">
                <a16:creationId xmlns="" xmlns:a16="http://schemas.microsoft.com/office/drawing/2014/main" id="{D8B60FAD-AC4A-4BCE-AA72-61893A895D11}"/>
              </a:ext>
            </a:extLst>
          </p:cNvPr>
          <p:cNvSpPr>
            <a:spLocks noGrp="1" noChangeArrowheads="1"/>
          </p:cNvSpPr>
          <p:nvPr>
            <p:ph type="sldNum" sz="quarter" idx="12"/>
          </p:nvPr>
        </p:nvSpPr>
        <p:spPr>
          <a:ln/>
        </p:spPr>
        <p:txBody>
          <a:bodyPr/>
          <a:lstStyle>
            <a:lvl1pPr>
              <a:defRPr/>
            </a:lvl1pPr>
          </a:lstStyle>
          <a:p>
            <a:fld id="{77E65C91-6B85-4FDA-A94F-A8E2B119CE6A}" type="slidenum">
              <a:rPr lang="en-US" altLang="ar-IQ"/>
              <a:pPr/>
              <a:t>‹#›</a:t>
            </a:fld>
            <a:endParaRPr lang="en-US" altLang="ar-IQ"/>
          </a:p>
        </p:txBody>
      </p:sp>
    </p:spTree>
    <p:extLst>
      <p:ext uri="{BB962C8B-B14F-4D97-AF65-F5344CB8AC3E}">
        <p14:creationId xmlns:p14="http://schemas.microsoft.com/office/powerpoint/2010/main" val="33542819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 xmlns:a16="http://schemas.microsoft.com/office/drawing/2014/main" id="{FD456B65-6C4B-4EF0-9E41-AED15F2C27A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07F3E3D6-112F-4A87-A9CA-F772B3BFC6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1C94ED51-C80B-4D34-8DBA-697DC9F95803}"/>
              </a:ext>
            </a:extLst>
          </p:cNvPr>
          <p:cNvSpPr>
            <a:spLocks noGrp="1" noChangeArrowheads="1"/>
          </p:cNvSpPr>
          <p:nvPr>
            <p:ph type="sldNum" sz="quarter" idx="12"/>
          </p:nvPr>
        </p:nvSpPr>
        <p:spPr>
          <a:ln/>
        </p:spPr>
        <p:txBody>
          <a:bodyPr/>
          <a:lstStyle>
            <a:lvl1pPr>
              <a:defRPr/>
            </a:lvl1pPr>
          </a:lstStyle>
          <a:p>
            <a:fld id="{EA2CCDBD-151F-4875-8A48-C1460A10472B}" type="slidenum">
              <a:rPr lang="en-US" altLang="ar-IQ"/>
              <a:pPr/>
              <a:t>‹#›</a:t>
            </a:fld>
            <a:endParaRPr lang="en-US" altLang="ar-IQ"/>
          </a:p>
        </p:txBody>
      </p:sp>
    </p:spTree>
    <p:extLst>
      <p:ext uri="{BB962C8B-B14F-4D97-AF65-F5344CB8AC3E}">
        <p14:creationId xmlns:p14="http://schemas.microsoft.com/office/powerpoint/2010/main" val="8641411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 xmlns:a16="http://schemas.microsoft.com/office/drawing/2014/main" id="{62C97CC2-6E07-4F2E-845C-69D5C864F59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652E62A8-2817-44DD-9A49-8BB92FB659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DED5B330-389D-477F-83CE-7964CBBA1FA3}"/>
              </a:ext>
            </a:extLst>
          </p:cNvPr>
          <p:cNvSpPr>
            <a:spLocks noGrp="1" noChangeArrowheads="1"/>
          </p:cNvSpPr>
          <p:nvPr>
            <p:ph type="sldNum" sz="quarter" idx="12"/>
          </p:nvPr>
        </p:nvSpPr>
        <p:spPr>
          <a:ln/>
        </p:spPr>
        <p:txBody>
          <a:bodyPr/>
          <a:lstStyle>
            <a:lvl1pPr>
              <a:defRPr/>
            </a:lvl1pPr>
          </a:lstStyle>
          <a:p>
            <a:fld id="{4DD01794-5D97-4F4B-92ED-9FD536777F4E}" type="slidenum">
              <a:rPr lang="en-US" altLang="ar-IQ"/>
              <a:pPr/>
              <a:t>‹#›</a:t>
            </a:fld>
            <a:endParaRPr lang="en-US" altLang="ar-IQ"/>
          </a:p>
        </p:txBody>
      </p:sp>
    </p:spTree>
    <p:extLst>
      <p:ext uri="{BB962C8B-B14F-4D97-AF65-F5344CB8AC3E}">
        <p14:creationId xmlns:p14="http://schemas.microsoft.com/office/powerpoint/2010/main" val="6476435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 xmlns:a16="http://schemas.microsoft.com/office/drawing/2014/main" id="{3BBC0BAA-8D08-4975-A207-1A63E9E9F18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167FEFEC-3ABB-4B05-9A72-71295EE058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20B35DF9-9763-44E5-9A74-028A5A4182B0}"/>
              </a:ext>
            </a:extLst>
          </p:cNvPr>
          <p:cNvSpPr>
            <a:spLocks noGrp="1" noChangeArrowheads="1"/>
          </p:cNvSpPr>
          <p:nvPr>
            <p:ph type="sldNum" sz="quarter" idx="12"/>
          </p:nvPr>
        </p:nvSpPr>
        <p:spPr>
          <a:ln/>
        </p:spPr>
        <p:txBody>
          <a:bodyPr/>
          <a:lstStyle>
            <a:lvl1pPr>
              <a:defRPr/>
            </a:lvl1pPr>
          </a:lstStyle>
          <a:p>
            <a:fld id="{464FB85C-CBF5-44C1-84E0-2DBA294D6768}" type="slidenum">
              <a:rPr lang="en-US" altLang="ar-IQ"/>
              <a:pPr/>
              <a:t>‹#›</a:t>
            </a:fld>
            <a:endParaRPr lang="en-US" altLang="ar-IQ"/>
          </a:p>
        </p:txBody>
      </p:sp>
    </p:spTree>
    <p:extLst>
      <p:ext uri="{BB962C8B-B14F-4D97-AF65-F5344CB8AC3E}">
        <p14:creationId xmlns:p14="http://schemas.microsoft.com/office/powerpoint/2010/main" val="24663878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477839"/>
            <a:ext cx="2743200" cy="5648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477839"/>
            <a:ext cx="8026400" cy="5648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 xmlns:a16="http://schemas.microsoft.com/office/drawing/2014/main" id="{2DFE1AF7-AD86-435E-A1BD-CB6F60C5B71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7F438AAE-1B21-4126-BC89-75E768773B8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9FC3936B-D7D1-4C31-8A4C-1B12A304CDBF}"/>
              </a:ext>
            </a:extLst>
          </p:cNvPr>
          <p:cNvSpPr>
            <a:spLocks noGrp="1" noChangeArrowheads="1"/>
          </p:cNvSpPr>
          <p:nvPr>
            <p:ph type="sldNum" sz="quarter" idx="12"/>
          </p:nvPr>
        </p:nvSpPr>
        <p:spPr>
          <a:ln/>
        </p:spPr>
        <p:txBody>
          <a:bodyPr/>
          <a:lstStyle>
            <a:lvl1pPr>
              <a:defRPr/>
            </a:lvl1pPr>
          </a:lstStyle>
          <a:p>
            <a:fld id="{90FBEE48-1605-4CA8-8238-FB005ECC6169}" type="slidenum">
              <a:rPr lang="en-US" altLang="ar-IQ"/>
              <a:pPr/>
              <a:t>‹#›</a:t>
            </a:fld>
            <a:endParaRPr lang="en-US" altLang="ar-IQ"/>
          </a:p>
        </p:txBody>
      </p:sp>
    </p:spTree>
    <p:extLst>
      <p:ext uri="{BB962C8B-B14F-4D97-AF65-F5344CB8AC3E}">
        <p14:creationId xmlns:p14="http://schemas.microsoft.com/office/powerpoint/2010/main" val="28923455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4778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600201"/>
            <a:ext cx="5384800" cy="4525963"/>
          </a:xfrm>
        </p:spPr>
        <p:txBody>
          <a:bodyPr/>
          <a:lstStyle/>
          <a:p>
            <a:pPr lvl="0"/>
            <a:endParaRPr lang="en-US" noProof="0"/>
          </a:p>
        </p:txBody>
      </p:sp>
      <p:sp>
        <p:nvSpPr>
          <p:cNvPr id="5" name="Rectangle 2">
            <a:extLst>
              <a:ext uri="{FF2B5EF4-FFF2-40B4-BE49-F238E27FC236}">
                <a16:creationId xmlns="" xmlns:a16="http://schemas.microsoft.com/office/drawing/2014/main" id="{54F54882-385F-46F8-A9BF-7670B7F88E6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B5E1D648-140A-4EA4-81C7-B48D936EC0E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32FDA0DB-10E2-4AE6-B3B1-29BB46879335}"/>
              </a:ext>
            </a:extLst>
          </p:cNvPr>
          <p:cNvSpPr>
            <a:spLocks noGrp="1" noChangeArrowheads="1"/>
          </p:cNvSpPr>
          <p:nvPr>
            <p:ph type="sldNum" sz="quarter" idx="12"/>
          </p:nvPr>
        </p:nvSpPr>
        <p:spPr>
          <a:ln/>
        </p:spPr>
        <p:txBody>
          <a:bodyPr/>
          <a:lstStyle>
            <a:lvl1pPr>
              <a:defRPr/>
            </a:lvl1pPr>
          </a:lstStyle>
          <a:p>
            <a:fld id="{EB989B3D-5997-4788-8509-ADF1804D2019}" type="slidenum">
              <a:rPr lang="en-US" altLang="ar-IQ"/>
              <a:pPr/>
              <a:t>‹#›</a:t>
            </a:fld>
            <a:endParaRPr lang="en-US" altLang="ar-IQ"/>
          </a:p>
        </p:txBody>
      </p:sp>
    </p:spTree>
    <p:extLst>
      <p:ext uri="{BB962C8B-B14F-4D97-AF65-F5344CB8AC3E}">
        <p14:creationId xmlns:p14="http://schemas.microsoft.com/office/powerpoint/2010/main" val="21318124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477838"/>
            <a:ext cx="10972800" cy="1143000"/>
          </a:xfrm>
        </p:spPr>
        <p:txBody>
          <a:bodyPr/>
          <a:lstStyle/>
          <a:p>
            <a:r>
              <a:rPr lang="en-US"/>
              <a:t>Click to edit Master title style</a:t>
            </a:r>
          </a:p>
        </p:txBody>
      </p:sp>
      <p:sp>
        <p:nvSpPr>
          <p:cNvPr id="3" name="Content Placeholder 2"/>
          <p:cNvSpPr>
            <a:spLocks noGrp="1"/>
          </p:cNvSpPr>
          <p:nvPr>
            <p:ph sz="quarter" idx="1"/>
          </p:nvPr>
        </p:nvSpPr>
        <p:spPr>
          <a:xfrm>
            <a:off x="609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 xmlns:a16="http://schemas.microsoft.com/office/drawing/2014/main" id="{2F97211E-6F11-4404-8D5D-78A82627482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 xmlns:a16="http://schemas.microsoft.com/office/drawing/2014/main" id="{ED93E5CF-5AA7-4050-9FC5-4B87D795C1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 xmlns:a16="http://schemas.microsoft.com/office/drawing/2014/main" id="{7794B1A9-63BC-422E-9D8B-1862FC1C4853}"/>
              </a:ext>
            </a:extLst>
          </p:cNvPr>
          <p:cNvSpPr>
            <a:spLocks noGrp="1" noChangeArrowheads="1"/>
          </p:cNvSpPr>
          <p:nvPr>
            <p:ph type="sldNum" sz="quarter" idx="12"/>
          </p:nvPr>
        </p:nvSpPr>
        <p:spPr>
          <a:ln/>
        </p:spPr>
        <p:txBody>
          <a:bodyPr/>
          <a:lstStyle>
            <a:lvl1pPr>
              <a:defRPr/>
            </a:lvl1pPr>
          </a:lstStyle>
          <a:p>
            <a:fld id="{DA3CBF62-D3A2-4281-98E2-3F626FA9A309}" type="slidenum">
              <a:rPr lang="en-US" altLang="ar-IQ"/>
              <a:pPr/>
              <a:t>‹#›</a:t>
            </a:fld>
            <a:endParaRPr lang="en-US" altLang="ar-IQ"/>
          </a:p>
        </p:txBody>
      </p:sp>
    </p:spTree>
    <p:extLst>
      <p:ext uri="{BB962C8B-B14F-4D97-AF65-F5344CB8AC3E}">
        <p14:creationId xmlns:p14="http://schemas.microsoft.com/office/powerpoint/2010/main" val="39932741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
            <a:extLst>
              <a:ext uri="{FF2B5EF4-FFF2-40B4-BE49-F238E27FC236}">
                <a16:creationId xmlns="" xmlns:a16="http://schemas.microsoft.com/office/drawing/2014/main" id="{60790ECD-FB65-4308-8B2C-D7A09B6D34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1B8732D2-BB1A-469F-8114-5256AFDB45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0AF78DD9-E987-414F-9D2D-5D95EA0BEDBC}"/>
              </a:ext>
            </a:extLst>
          </p:cNvPr>
          <p:cNvSpPr>
            <a:spLocks noGrp="1" noChangeArrowheads="1"/>
          </p:cNvSpPr>
          <p:nvPr>
            <p:ph type="sldNum" sz="quarter" idx="12"/>
          </p:nvPr>
        </p:nvSpPr>
        <p:spPr>
          <a:ln/>
        </p:spPr>
        <p:txBody>
          <a:bodyPr/>
          <a:lstStyle>
            <a:lvl1pPr>
              <a:defRPr/>
            </a:lvl1pPr>
          </a:lstStyle>
          <a:p>
            <a:fld id="{F9095F47-2BFC-4183-AEDD-6C90272B60F2}" type="slidenum">
              <a:rPr lang="en-US" altLang="ar-IQ"/>
              <a:pPr/>
              <a:t>‹#›</a:t>
            </a:fld>
            <a:endParaRPr lang="en-US" altLang="ar-IQ"/>
          </a:p>
        </p:txBody>
      </p:sp>
    </p:spTree>
    <p:extLst>
      <p:ext uri="{BB962C8B-B14F-4D97-AF65-F5344CB8AC3E}">
        <p14:creationId xmlns:p14="http://schemas.microsoft.com/office/powerpoint/2010/main" val="16639440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 xmlns:a16="http://schemas.microsoft.com/office/drawing/2014/main" id="{A9382B63-70D3-48EC-AF67-D668B4F67D3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FD6634E7-D89A-4B57-BE17-F63F8D629FF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618E00BB-B738-40BA-AF2B-46EC163844BB}"/>
              </a:ext>
            </a:extLst>
          </p:cNvPr>
          <p:cNvSpPr>
            <a:spLocks noGrp="1" noChangeArrowheads="1"/>
          </p:cNvSpPr>
          <p:nvPr>
            <p:ph type="sldNum" sz="quarter" idx="12"/>
          </p:nvPr>
        </p:nvSpPr>
        <p:spPr>
          <a:ln/>
        </p:spPr>
        <p:txBody>
          <a:bodyPr/>
          <a:lstStyle>
            <a:lvl1pPr>
              <a:defRPr/>
            </a:lvl1pPr>
          </a:lstStyle>
          <a:p>
            <a:fld id="{9C97691A-50FB-4B2C-9372-15B7AC208EAB}" type="slidenum">
              <a:rPr lang="en-US" altLang="ar-IQ"/>
              <a:pPr/>
              <a:t>‹#›</a:t>
            </a:fld>
            <a:endParaRPr lang="en-US" altLang="ar-IQ"/>
          </a:p>
        </p:txBody>
      </p:sp>
    </p:spTree>
    <p:extLst>
      <p:ext uri="{BB962C8B-B14F-4D97-AF65-F5344CB8AC3E}">
        <p14:creationId xmlns:p14="http://schemas.microsoft.com/office/powerpoint/2010/main" val="3663941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 xmlns:a16="http://schemas.microsoft.com/office/drawing/2014/main" id="{A6C41CBF-D4B4-4E29-8E14-43AEC8BB5B5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D6F056B8-CFFC-441D-88F1-8F494DC0122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052BB4D5-2663-40D2-B9AB-FE6518AE5259}"/>
              </a:ext>
            </a:extLst>
          </p:cNvPr>
          <p:cNvSpPr>
            <a:spLocks noGrp="1" noChangeArrowheads="1"/>
          </p:cNvSpPr>
          <p:nvPr>
            <p:ph type="sldNum" sz="quarter" idx="12"/>
          </p:nvPr>
        </p:nvSpPr>
        <p:spPr>
          <a:ln/>
        </p:spPr>
        <p:txBody>
          <a:bodyPr/>
          <a:lstStyle>
            <a:lvl1pPr>
              <a:defRPr/>
            </a:lvl1pPr>
          </a:lstStyle>
          <a:p>
            <a:fld id="{41AD97DF-46AA-4455-98E9-78434EB1CE01}" type="slidenum">
              <a:rPr lang="en-US" altLang="ar-IQ"/>
              <a:pPr/>
              <a:t>‹#›</a:t>
            </a:fld>
            <a:endParaRPr lang="en-US" altLang="ar-IQ"/>
          </a:p>
        </p:txBody>
      </p:sp>
    </p:spTree>
    <p:extLst>
      <p:ext uri="{BB962C8B-B14F-4D97-AF65-F5344CB8AC3E}">
        <p14:creationId xmlns:p14="http://schemas.microsoft.com/office/powerpoint/2010/main" val="10755380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 xmlns:a16="http://schemas.microsoft.com/office/drawing/2014/main" id="{4F100011-199C-439E-B6BE-83FB7D55056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D46BA1B0-F44B-4135-BBDC-FC6E03249B0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45662F9C-87B4-4DB5-93E5-824E0908CD5D}"/>
              </a:ext>
            </a:extLst>
          </p:cNvPr>
          <p:cNvSpPr>
            <a:spLocks noGrp="1" noChangeArrowheads="1"/>
          </p:cNvSpPr>
          <p:nvPr>
            <p:ph type="sldNum" sz="quarter" idx="12"/>
          </p:nvPr>
        </p:nvSpPr>
        <p:spPr>
          <a:ln/>
        </p:spPr>
        <p:txBody>
          <a:bodyPr/>
          <a:lstStyle>
            <a:lvl1pPr>
              <a:defRPr/>
            </a:lvl1pPr>
          </a:lstStyle>
          <a:p>
            <a:fld id="{F92641B3-E60D-4881-9FAD-FB09307A2F69}" type="slidenum">
              <a:rPr lang="en-US" altLang="ar-IQ"/>
              <a:pPr/>
              <a:t>‹#›</a:t>
            </a:fld>
            <a:endParaRPr lang="en-US" altLang="ar-IQ"/>
          </a:p>
        </p:txBody>
      </p:sp>
    </p:spTree>
    <p:extLst>
      <p:ext uri="{BB962C8B-B14F-4D97-AF65-F5344CB8AC3E}">
        <p14:creationId xmlns:p14="http://schemas.microsoft.com/office/powerpoint/2010/main" val="3524648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 xmlns:a16="http://schemas.microsoft.com/office/drawing/2014/main" id="{E8C0154D-26EF-4FBF-B9CB-B3CD935EE7A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 xmlns:a16="http://schemas.microsoft.com/office/drawing/2014/main" id="{E7E94666-3C2C-419C-A46F-66D7730D35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 xmlns:a16="http://schemas.microsoft.com/office/drawing/2014/main" id="{B5A3EC05-A6E1-449C-80BF-B8723889C3DB}"/>
              </a:ext>
            </a:extLst>
          </p:cNvPr>
          <p:cNvSpPr>
            <a:spLocks noGrp="1" noChangeArrowheads="1"/>
          </p:cNvSpPr>
          <p:nvPr>
            <p:ph type="sldNum" sz="quarter" idx="12"/>
          </p:nvPr>
        </p:nvSpPr>
        <p:spPr>
          <a:ln/>
        </p:spPr>
        <p:txBody>
          <a:bodyPr/>
          <a:lstStyle>
            <a:lvl1pPr>
              <a:defRPr/>
            </a:lvl1pPr>
          </a:lstStyle>
          <a:p>
            <a:fld id="{27A90152-8228-4850-9325-2084DB8679F8}" type="slidenum">
              <a:rPr lang="en-US" altLang="ar-IQ"/>
              <a:pPr/>
              <a:t>‹#›</a:t>
            </a:fld>
            <a:endParaRPr lang="en-US" altLang="ar-IQ"/>
          </a:p>
        </p:txBody>
      </p:sp>
    </p:spTree>
    <p:extLst>
      <p:ext uri="{BB962C8B-B14F-4D97-AF65-F5344CB8AC3E}">
        <p14:creationId xmlns:p14="http://schemas.microsoft.com/office/powerpoint/2010/main" val="14033503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 xmlns:a16="http://schemas.microsoft.com/office/drawing/2014/main" id="{B7A4C32D-1F15-46C1-875C-F9BE73D512B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 xmlns:a16="http://schemas.microsoft.com/office/drawing/2014/main" id="{84A25F5A-DD5E-4124-9D1E-64027E0D23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
            <a:extLst>
              <a:ext uri="{FF2B5EF4-FFF2-40B4-BE49-F238E27FC236}">
                <a16:creationId xmlns="" xmlns:a16="http://schemas.microsoft.com/office/drawing/2014/main" id="{2E210751-D750-4B77-98C6-21B69068E9F2}"/>
              </a:ext>
            </a:extLst>
          </p:cNvPr>
          <p:cNvSpPr>
            <a:spLocks noGrp="1" noChangeArrowheads="1"/>
          </p:cNvSpPr>
          <p:nvPr>
            <p:ph type="sldNum" sz="quarter" idx="12"/>
          </p:nvPr>
        </p:nvSpPr>
        <p:spPr>
          <a:ln/>
        </p:spPr>
        <p:txBody>
          <a:bodyPr/>
          <a:lstStyle>
            <a:lvl1pPr>
              <a:defRPr/>
            </a:lvl1pPr>
          </a:lstStyle>
          <a:p>
            <a:fld id="{65B03437-28A5-4CB4-A778-2193833C1AEA}" type="slidenum">
              <a:rPr lang="en-US" altLang="ar-IQ"/>
              <a:pPr/>
              <a:t>‹#›</a:t>
            </a:fld>
            <a:endParaRPr lang="en-US" altLang="ar-IQ"/>
          </a:p>
        </p:txBody>
      </p:sp>
    </p:spTree>
    <p:extLst>
      <p:ext uri="{BB962C8B-B14F-4D97-AF65-F5344CB8AC3E}">
        <p14:creationId xmlns:p14="http://schemas.microsoft.com/office/powerpoint/2010/main" val="2895604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 xmlns:a16="http://schemas.microsoft.com/office/drawing/2014/main" id="{64EE8112-A3D4-4117-A8EF-F72110803D8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 xmlns:a16="http://schemas.microsoft.com/office/drawing/2014/main" id="{C21A2962-52BA-4ACA-A099-5D2D92FF1A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
            <a:extLst>
              <a:ext uri="{FF2B5EF4-FFF2-40B4-BE49-F238E27FC236}">
                <a16:creationId xmlns="" xmlns:a16="http://schemas.microsoft.com/office/drawing/2014/main" id="{6EEE5F27-0A87-4040-9F87-F4514F5080FB}"/>
              </a:ext>
            </a:extLst>
          </p:cNvPr>
          <p:cNvSpPr>
            <a:spLocks noGrp="1" noChangeArrowheads="1"/>
          </p:cNvSpPr>
          <p:nvPr>
            <p:ph type="sldNum" sz="quarter" idx="12"/>
          </p:nvPr>
        </p:nvSpPr>
        <p:spPr>
          <a:ln/>
        </p:spPr>
        <p:txBody>
          <a:bodyPr/>
          <a:lstStyle>
            <a:lvl1pPr>
              <a:defRPr/>
            </a:lvl1pPr>
          </a:lstStyle>
          <a:p>
            <a:fld id="{1969CD05-82C2-4CD6-86B1-A256363D3697}" type="slidenum">
              <a:rPr lang="en-US" altLang="ar-IQ"/>
              <a:pPr/>
              <a:t>‹#›</a:t>
            </a:fld>
            <a:endParaRPr lang="en-US" altLang="ar-IQ"/>
          </a:p>
        </p:txBody>
      </p:sp>
    </p:spTree>
    <p:extLst>
      <p:ext uri="{BB962C8B-B14F-4D97-AF65-F5344CB8AC3E}">
        <p14:creationId xmlns:p14="http://schemas.microsoft.com/office/powerpoint/2010/main" val="27760935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 xmlns:a16="http://schemas.microsoft.com/office/drawing/2014/main" id="{1C6EB8C9-B78D-4427-A95B-AB79AEB635A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3E12057B-D02B-47E3-99FD-4E6F6B5DEC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AD82DE91-CE1B-4BB2-81BB-F84DEC753A8A}"/>
              </a:ext>
            </a:extLst>
          </p:cNvPr>
          <p:cNvSpPr>
            <a:spLocks noGrp="1" noChangeArrowheads="1"/>
          </p:cNvSpPr>
          <p:nvPr>
            <p:ph type="sldNum" sz="quarter" idx="12"/>
          </p:nvPr>
        </p:nvSpPr>
        <p:spPr>
          <a:ln/>
        </p:spPr>
        <p:txBody>
          <a:bodyPr/>
          <a:lstStyle>
            <a:lvl1pPr>
              <a:defRPr/>
            </a:lvl1pPr>
          </a:lstStyle>
          <a:p>
            <a:fld id="{E46CDA05-7ED5-4DEE-8B08-1625C315E210}" type="slidenum">
              <a:rPr lang="en-US" altLang="ar-IQ"/>
              <a:pPr/>
              <a:t>‹#›</a:t>
            </a:fld>
            <a:endParaRPr lang="en-US" altLang="ar-IQ"/>
          </a:p>
        </p:txBody>
      </p:sp>
    </p:spTree>
    <p:extLst>
      <p:ext uri="{BB962C8B-B14F-4D97-AF65-F5344CB8AC3E}">
        <p14:creationId xmlns:p14="http://schemas.microsoft.com/office/powerpoint/2010/main" val="13101234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 xmlns:a16="http://schemas.microsoft.com/office/drawing/2014/main" id="{448AEBB6-82A2-4748-A560-D3F0B76232B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0B20BDDE-0419-4FAA-9A52-CECFB2617E5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FCA8FCA7-923F-4588-BF24-134A7E878CEB}"/>
              </a:ext>
            </a:extLst>
          </p:cNvPr>
          <p:cNvSpPr>
            <a:spLocks noGrp="1" noChangeArrowheads="1"/>
          </p:cNvSpPr>
          <p:nvPr>
            <p:ph type="sldNum" sz="quarter" idx="12"/>
          </p:nvPr>
        </p:nvSpPr>
        <p:spPr>
          <a:ln/>
        </p:spPr>
        <p:txBody>
          <a:bodyPr/>
          <a:lstStyle>
            <a:lvl1pPr>
              <a:defRPr/>
            </a:lvl1pPr>
          </a:lstStyle>
          <a:p>
            <a:fld id="{3066F56B-48E0-4E2F-AD5A-D8428AFF0448}" type="slidenum">
              <a:rPr lang="en-US" altLang="ar-IQ"/>
              <a:pPr/>
              <a:t>‹#›</a:t>
            </a:fld>
            <a:endParaRPr lang="en-US" altLang="ar-IQ"/>
          </a:p>
        </p:txBody>
      </p:sp>
    </p:spTree>
    <p:extLst>
      <p:ext uri="{BB962C8B-B14F-4D97-AF65-F5344CB8AC3E}">
        <p14:creationId xmlns:p14="http://schemas.microsoft.com/office/powerpoint/2010/main" val="22453678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 xmlns:a16="http://schemas.microsoft.com/office/drawing/2014/main" id="{E1BF31E9-7FDD-466A-900D-4F81E22ED5F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4606857E-FC23-4B40-8A0A-0DF11A9E3A7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C4DC2392-74C0-486B-9014-53DEDF79A624}"/>
              </a:ext>
            </a:extLst>
          </p:cNvPr>
          <p:cNvSpPr>
            <a:spLocks noGrp="1" noChangeArrowheads="1"/>
          </p:cNvSpPr>
          <p:nvPr>
            <p:ph type="sldNum" sz="quarter" idx="12"/>
          </p:nvPr>
        </p:nvSpPr>
        <p:spPr>
          <a:ln/>
        </p:spPr>
        <p:txBody>
          <a:bodyPr/>
          <a:lstStyle>
            <a:lvl1pPr>
              <a:defRPr/>
            </a:lvl1pPr>
          </a:lstStyle>
          <a:p>
            <a:fld id="{809472A3-66B8-48FB-845A-09541A119238}" type="slidenum">
              <a:rPr lang="en-US" altLang="ar-IQ"/>
              <a:pPr/>
              <a:t>‹#›</a:t>
            </a:fld>
            <a:endParaRPr lang="en-US" altLang="ar-IQ"/>
          </a:p>
        </p:txBody>
      </p:sp>
    </p:spTree>
    <p:extLst>
      <p:ext uri="{BB962C8B-B14F-4D97-AF65-F5344CB8AC3E}">
        <p14:creationId xmlns:p14="http://schemas.microsoft.com/office/powerpoint/2010/main" val="29921334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 xmlns:a16="http://schemas.microsoft.com/office/drawing/2014/main" id="{6E2F3C75-D3E3-48F6-A9BC-90815C728D5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67D7FB32-4670-4901-9CCB-6D4D88D6D04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9CB61CD3-9250-4F7F-9BB5-E1AAD5C3DAE2}"/>
              </a:ext>
            </a:extLst>
          </p:cNvPr>
          <p:cNvSpPr>
            <a:spLocks noGrp="1" noChangeArrowheads="1"/>
          </p:cNvSpPr>
          <p:nvPr>
            <p:ph type="sldNum" sz="quarter" idx="12"/>
          </p:nvPr>
        </p:nvSpPr>
        <p:spPr>
          <a:ln/>
        </p:spPr>
        <p:txBody>
          <a:bodyPr/>
          <a:lstStyle>
            <a:lvl1pPr>
              <a:defRPr/>
            </a:lvl1pPr>
          </a:lstStyle>
          <a:p>
            <a:fld id="{8B330787-B640-4595-A1D2-096039714AD0}" type="slidenum">
              <a:rPr lang="en-US" altLang="ar-IQ"/>
              <a:pPr/>
              <a:t>‹#›</a:t>
            </a:fld>
            <a:endParaRPr lang="en-US" altLang="ar-IQ"/>
          </a:p>
        </p:txBody>
      </p:sp>
    </p:spTree>
    <p:extLst>
      <p:ext uri="{BB962C8B-B14F-4D97-AF65-F5344CB8AC3E}">
        <p14:creationId xmlns:p14="http://schemas.microsoft.com/office/powerpoint/2010/main" val="23619791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600201"/>
            <a:ext cx="5384800" cy="4525963"/>
          </a:xfrm>
        </p:spPr>
        <p:txBody>
          <a:bodyPr/>
          <a:lstStyle/>
          <a:p>
            <a:pPr lvl="0"/>
            <a:endParaRPr lang="en-US" noProof="0"/>
          </a:p>
        </p:txBody>
      </p:sp>
      <p:sp>
        <p:nvSpPr>
          <p:cNvPr id="5" name="Rectangle 2">
            <a:extLst>
              <a:ext uri="{FF2B5EF4-FFF2-40B4-BE49-F238E27FC236}">
                <a16:creationId xmlns="" xmlns:a16="http://schemas.microsoft.com/office/drawing/2014/main" id="{75AE4912-0A8C-489E-BE99-77531AF6366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97F9D198-F663-4C5A-8784-76B88249030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10650849-8624-4ABE-B6DB-0AD8E7A983E9}"/>
              </a:ext>
            </a:extLst>
          </p:cNvPr>
          <p:cNvSpPr>
            <a:spLocks noGrp="1" noChangeArrowheads="1"/>
          </p:cNvSpPr>
          <p:nvPr>
            <p:ph type="sldNum" sz="quarter" idx="12"/>
          </p:nvPr>
        </p:nvSpPr>
        <p:spPr>
          <a:ln/>
        </p:spPr>
        <p:txBody>
          <a:bodyPr/>
          <a:lstStyle>
            <a:lvl1pPr>
              <a:defRPr/>
            </a:lvl1pPr>
          </a:lstStyle>
          <a:p>
            <a:fld id="{CA775F03-FD72-4FD6-BF3E-4ACD9FA88B85}" type="slidenum">
              <a:rPr lang="en-US" altLang="ar-IQ"/>
              <a:pPr/>
              <a:t>‹#›</a:t>
            </a:fld>
            <a:endParaRPr lang="en-US" altLang="ar-IQ"/>
          </a:p>
        </p:txBody>
      </p:sp>
    </p:spTree>
    <p:extLst>
      <p:ext uri="{BB962C8B-B14F-4D97-AF65-F5344CB8AC3E}">
        <p14:creationId xmlns:p14="http://schemas.microsoft.com/office/powerpoint/2010/main" val="1093588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 xmlns:a16="http://schemas.microsoft.com/office/drawing/2014/main" id="{D4C58009-D68E-4A93-AE2E-BE0E819A6BF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17" y="0"/>
            <a:ext cx="12189883"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a:extLst>
              <a:ext uri="{FF2B5EF4-FFF2-40B4-BE49-F238E27FC236}">
                <a16:creationId xmlns="" xmlns:a16="http://schemas.microsoft.com/office/drawing/2014/main" id="{26A9DB64-D7A8-498D-9439-050D0F333220}"/>
              </a:ext>
            </a:extLst>
          </p:cNvPr>
          <p:cNvSpPr>
            <a:spLocks noGrp="1" noChangeArrowheads="1"/>
          </p:cNvSpPr>
          <p:nvPr>
            <p:ph type="title"/>
          </p:nvPr>
        </p:nvSpPr>
        <p:spPr bwMode="auto">
          <a:xfrm>
            <a:off x="1422400" y="7620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ar-IQ"/>
              <a:t>Click to edit Master title style</a:t>
            </a:r>
          </a:p>
        </p:txBody>
      </p:sp>
      <p:sp>
        <p:nvSpPr>
          <p:cNvPr id="2052" name="Rectangle 4">
            <a:extLst>
              <a:ext uri="{FF2B5EF4-FFF2-40B4-BE49-F238E27FC236}">
                <a16:creationId xmlns="" xmlns:a16="http://schemas.microsoft.com/office/drawing/2014/main" id="{93CBC497-95B6-445B-87E1-9D49381ABB09}"/>
              </a:ext>
            </a:extLst>
          </p:cNvPr>
          <p:cNvSpPr>
            <a:spLocks noGrp="1" noChangeArrowheads="1"/>
          </p:cNvSpPr>
          <p:nvPr>
            <p:ph type="body" idx="1"/>
          </p:nvPr>
        </p:nvSpPr>
        <p:spPr bwMode="auto">
          <a:xfrm>
            <a:off x="1422400" y="2057400"/>
            <a:ext cx="100584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p:txBody>
      </p:sp>
      <p:sp>
        <p:nvSpPr>
          <p:cNvPr id="2053" name="Line 6">
            <a:extLst>
              <a:ext uri="{FF2B5EF4-FFF2-40B4-BE49-F238E27FC236}">
                <a16:creationId xmlns="" xmlns:a16="http://schemas.microsoft.com/office/drawing/2014/main" id="{D14DEA84-A373-4EC6-B1C3-D21B3E42F5EF}"/>
              </a:ext>
            </a:extLst>
          </p:cNvPr>
          <p:cNvSpPr>
            <a:spLocks noChangeShapeType="1"/>
          </p:cNvSpPr>
          <p:nvPr/>
        </p:nvSpPr>
        <p:spPr bwMode="auto">
          <a:xfrm>
            <a:off x="1422400" y="1981200"/>
            <a:ext cx="10058400" cy="0"/>
          </a:xfrm>
          <a:prstGeom prst="line">
            <a:avLst/>
          </a:prstGeom>
          <a:noFill/>
          <a:ln w="2857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IQ" sz="1800"/>
          </a:p>
        </p:txBody>
      </p:sp>
      <p:sp>
        <p:nvSpPr>
          <p:cNvPr id="2054" name="Text Box 7">
            <a:extLst>
              <a:ext uri="{FF2B5EF4-FFF2-40B4-BE49-F238E27FC236}">
                <a16:creationId xmlns="" xmlns:a16="http://schemas.microsoft.com/office/drawing/2014/main" id="{A6AD1BB5-4F5D-4407-9C86-FDA0732B6511}"/>
              </a:ext>
            </a:extLst>
          </p:cNvPr>
          <p:cNvSpPr txBox="1">
            <a:spLocks noChangeArrowheads="1"/>
          </p:cNvSpPr>
          <p:nvPr/>
        </p:nvSpPr>
        <p:spPr bwMode="auto">
          <a:xfrm>
            <a:off x="0" y="6629401"/>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rPr>
              <a:t>© Business &amp; Legal Reports, Inc. 1110</a:t>
            </a:r>
          </a:p>
        </p:txBody>
      </p:sp>
    </p:spTree>
    <p:extLst>
      <p:ext uri="{BB962C8B-B14F-4D97-AF65-F5344CB8AC3E}">
        <p14:creationId xmlns:p14="http://schemas.microsoft.com/office/powerpoint/2010/main" val="2793856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b="1">
          <a:solidFill>
            <a:schemeClr val="tx2"/>
          </a:solidFill>
          <a:latin typeface="+mj-lt"/>
          <a:ea typeface="+mj-ea"/>
          <a:cs typeface="+mj-cs"/>
        </a:defRPr>
      </a:lvl1pPr>
      <a:lvl2pPr algn="l" rtl="0" eaLnBrk="0" fontAlgn="base" hangingPunct="0">
        <a:lnSpc>
          <a:spcPct val="90000"/>
        </a:lnSpc>
        <a:spcBef>
          <a:spcPct val="0"/>
        </a:spcBef>
        <a:spcAft>
          <a:spcPct val="0"/>
        </a:spcAft>
        <a:defRPr sz="4400" b="1">
          <a:solidFill>
            <a:schemeClr val="tx2"/>
          </a:solidFill>
          <a:latin typeface="Arial" charset="0"/>
        </a:defRPr>
      </a:lvl2pPr>
      <a:lvl3pPr algn="l" rtl="0" eaLnBrk="0" fontAlgn="base" hangingPunct="0">
        <a:lnSpc>
          <a:spcPct val="90000"/>
        </a:lnSpc>
        <a:spcBef>
          <a:spcPct val="0"/>
        </a:spcBef>
        <a:spcAft>
          <a:spcPct val="0"/>
        </a:spcAft>
        <a:defRPr sz="4400" b="1">
          <a:solidFill>
            <a:schemeClr val="tx2"/>
          </a:solidFill>
          <a:latin typeface="Arial" charset="0"/>
        </a:defRPr>
      </a:lvl3pPr>
      <a:lvl4pPr algn="l" rtl="0" eaLnBrk="0" fontAlgn="base" hangingPunct="0">
        <a:lnSpc>
          <a:spcPct val="90000"/>
        </a:lnSpc>
        <a:spcBef>
          <a:spcPct val="0"/>
        </a:spcBef>
        <a:spcAft>
          <a:spcPct val="0"/>
        </a:spcAft>
        <a:defRPr sz="4400" b="1">
          <a:solidFill>
            <a:schemeClr val="tx2"/>
          </a:solidFill>
          <a:latin typeface="Arial" charset="0"/>
        </a:defRPr>
      </a:lvl4pPr>
      <a:lvl5pPr algn="l" rtl="0" eaLnBrk="0" fontAlgn="base" hangingPunct="0">
        <a:lnSpc>
          <a:spcPct val="90000"/>
        </a:lnSpc>
        <a:spcBef>
          <a:spcPct val="0"/>
        </a:spcBef>
        <a:spcAft>
          <a:spcPct val="0"/>
        </a:spcAft>
        <a:defRPr sz="4400" b="1">
          <a:solidFill>
            <a:schemeClr val="tx2"/>
          </a:solidFill>
          <a:latin typeface="Arial" charset="0"/>
        </a:defRPr>
      </a:lvl5pPr>
      <a:lvl6pPr marL="457200" algn="l" rtl="0" fontAlgn="base">
        <a:lnSpc>
          <a:spcPct val="90000"/>
        </a:lnSpc>
        <a:spcBef>
          <a:spcPct val="0"/>
        </a:spcBef>
        <a:spcAft>
          <a:spcPct val="0"/>
        </a:spcAft>
        <a:defRPr sz="4400" b="1">
          <a:solidFill>
            <a:schemeClr val="tx2"/>
          </a:solidFill>
          <a:latin typeface="Arial" charset="0"/>
        </a:defRPr>
      </a:lvl6pPr>
      <a:lvl7pPr marL="914400" algn="l" rtl="0" fontAlgn="base">
        <a:lnSpc>
          <a:spcPct val="90000"/>
        </a:lnSpc>
        <a:spcBef>
          <a:spcPct val="0"/>
        </a:spcBef>
        <a:spcAft>
          <a:spcPct val="0"/>
        </a:spcAft>
        <a:defRPr sz="4400" b="1">
          <a:solidFill>
            <a:schemeClr val="tx2"/>
          </a:solidFill>
          <a:latin typeface="Arial" charset="0"/>
        </a:defRPr>
      </a:lvl7pPr>
      <a:lvl8pPr marL="1371600" algn="l" rtl="0" fontAlgn="base">
        <a:lnSpc>
          <a:spcPct val="90000"/>
        </a:lnSpc>
        <a:spcBef>
          <a:spcPct val="0"/>
        </a:spcBef>
        <a:spcAft>
          <a:spcPct val="0"/>
        </a:spcAft>
        <a:defRPr sz="4400" b="1">
          <a:solidFill>
            <a:schemeClr val="tx2"/>
          </a:solidFill>
          <a:latin typeface="Arial" charset="0"/>
        </a:defRPr>
      </a:lvl8pPr>
      <a:lvl9pPr marL="1828800" algn="l" rtl="0" fontAlgn="base">
        <a:lnSpc>
          <a:spcPct val="90000"/>
        </a:lnSpc>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defRPr sz="2800">
          <a:solidFill>
            <a:schemeClr val="tx1"/>
          </a:solidFill>
          <a:latin typeface="+mn-lt"/>
          <a:ea typeface="+mn-ea"/>
          <a:cs typeface="+mn-cs"/>
        </a:defRPr>
      </a:lvl1pPr>
      <a:lvl2pPr marL="341313" indent="-227013" algn="l" rtl="0" eaLnBrk="0" fontAlgn="base" hangingPunct="0">
        <a:lnSpc>
          <a:spcPct val="90000"/>
        </a:lnSpc>
        <a:spcBef>
          <a:spcPct val="25000"/>
        </a:spcBef>
        <a:spcAft>
          <a:spcPct val="0"/>
        </a:spcAft>
        <a:buClr>
          <a:srgbClr val="800000"/>
        </a:buClr>
        <a:buSzPct val="115000"/>
        <a:buFont typeface="Times" panose="02020603050405020304" pitchFamily="18" charset="0"/>
        <a:buChar char="•"/>
        <a:defRPr sz="2800">
          <a:solidFill>
            <a:schemeClr val="tx1"/>
          </a:solidFill>
          <a:latin typeface="+mn-lt"/>
        </a:defRPr>
      </a:lvl2pPr>
      <a:lvl3pPr marL="620713" indent="-165100" algn="l" rtl="0" eaLnBrk="0" fontAlgn="base" hangingPunct="0">
        <a:lnSpc>
          <a:spcPct val="90000"/>
        </a:lnSpc>
        <a:spcBef>
          <a:spcPct val="25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defRPr sz="20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58082" name="Rectangle 2">
            <a:extLst>
              <a:ext uri="{FF2B5EF4-FFF2-40B4-BE49-F238E27FC236}">
                <a16:creationId xmlns="" xmlns:a16="http://schemas.microsoft.com/office/drawing/2014/main" id="{CAEF8B9C-E03C-400C-B33A-11CDBFB87AA2}"/>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558083" name="Rectangle 3">
            <a:extLst>
              <a:ext uri="{FF2B5EF4-FFF2-40B4-BE49-F238E27FC236}">
                <a16:creationId xmlns="" xmlns:a16="http://schemas.microsoft.com/office/drawing/2014/main" id="{A93AA096-4F70-487D-976D-8A0E1EAD255A}"/>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558084" name="Rectangle 4">
            <a:extLst>
              <a:ext uri="{FF2B5EF4-FFF2-40B4-BE49-F238E27FC236}">
                <a16:creationId xmlns="" xmlns:a16="http://schemas.microsoft.com/office/drawing/2014/main" id="{03EF840D-E74A-4972-9D7A-DDE82566A330}"/>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DC4A702-65A2-434E-B296-FCD83FB19183}" type="slidenum">
              <a:rPr lang="en-US" altLang="ar-IQ"/>
              <a:pPr/>
              <a:t>‹#›</a:t>
            </a:fld>
            <a:endParaRPr lang="en-US" altLang="ar-IQ"/>
          </a:p>
        </p:txBody>
      </p:sp>
      <p:sp>
        <p:nvSpPr>
          <p:cNvPr id="3077" name="Rectangle 5">
            <a:extLst>
              <a:ext uri="{FF2B5EF4-FFF2-40B4-BE49-F238E27FC236}">
                <a16:creationId xmlns="" xmlns:a16="http://schemas.microsoft.com/office/drawing/2014/main" id="{C3F6FDFC-B7C1-494C-9970-746653AA0058}"/>
              </a:ext>
            </a:extLst>
          </p:cNvPr>
          <p:cNvSpPr>
            <a:spLocks noChangeArrowheads="1"/>
          </p:cNvSpPr>
          <p:nvPr/>
        </p:nvSpPr>
        <p:spPr bwMode="auto">
          <a:xfrm>
            <a:off x="1422400" y="1397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0000"/>
              </a:lnSpc>
            </a:pPr>
            <a:endParaRPr lang="ar-IQ" altLang="ar-IQ" sz="4400" b="1">
              <a:solidFill>
                <a:schemeClr val="tx2"/>
              </a:solidFill>
              <a:latin typeface="Arial" panose="020B0604020202020204" pitchFamily="34" charset="0"/>
            </a:endParaRPr>
          </a:p>
        </p:txBody>
      </p:sp>
      <p:sp>
        <p:nvSpPr>
          <p:cNvPr id="3078" name="Rectangle 6">
            <a:extLst>
              <a:ext uri="{FF2B5EF4-FFF2-40B4-BE49-F238E27FC236}">
                <a16:creationId xmlns="" xmlns:a16="http://schemas.microsoft.com/office/drawing/2014/main" id="{19FA2D78-D404-45C2-B0DB-2E6A8F59DBB4}"/>
              </a:ext>
            </a:extLst>
          </p:cNvPr>
          <p:cNvSpPr>
            <a:spLocks noChangeArrowheads="1"/>
          </p:cNvSpPr>
          <p:nvPr/>
        </p:nvSpPr>
        <p:spPr bwMode="auto">
          <a:xfrm>
            <a:off x="0" y="-12700"/>
            <a:ext cx="12192000" cy="485775"/>
          </a:xfrm>
          <a:prstGeom prst="rect">
            <a:avLst/>
          </a:prstGeom>
          <a:gradFill rotWithShape="1">
            <a:gsLst>
              <a:gs pos="0">
                <a:srgbClr val="AC030D">
                  <a:alpha val="90999"/>
                </a:srgbClr>
              </a:gs>
              <a:gs pos="100000">
                <a:srgbClr val="AC030D">
                  <a:alpha val="4999"/>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IQ" altLang="ar-IQ" sz="2400"/>
          </a:p>
        </p:txBody>
      </p:sp>
      <p:sp>
        <p:nvSpPr>
          <p:cNvPr id="3079" name="Text Box 7">
            <a:extLst>
              <a:ext uri="{FF2B5EF4-FFF2-40B4-BE49-F238E27FC236}">
                <a16:creationId xmlns="" xmlns:a16="http://schemas.microsoft.com/office/drawing/2014/main" id="{0D0174F0-B6A6-449B-8C60-21CFB0E121DE}"/>
              </a:ext>
            </a:extLst>
          </p:cNvPr>
          <p:cNvSpPr txBox="1">
            <a:spLocks noChangeArrowheads="1"/>
          </p:cNvSpPr>
          <p:nvPr/>
        </p:nvSpPr>
        <p:spPr bwMode="auto">
          <a:xfrm>
            <a:off x="0" y="6613526"/>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rPr>
              <a:t>© Business &amp; Legal Reports, Inc. 1110</a:t>
            </a:r>
          </a:p>
        </p:txBody>
      </p:sp>
      <p:sp>
        <p:nvSpPr>
          <p:cNvPr id="3080" name="Rectangle 8">
            <a:extLst>
              <a:ext uri="{FF2B5EF4-FFF2-40B4-BE49-F238E27FC236}">
                <a16:creationId xmlns="" xmlns:a16="http://schemas.microsoft.com/office/drawing/2014/main" id="{DC4A3423-4A28-40B2-86DD-EF239814A9DF}"/>
              </a:ext>
            </a:extLst>
          </p:cNvPr>
          <p:cNvSpPr>
            <a:spLocks noGrp="1" noChangeArrowheads="1"/>
          </p:cNvSpPr>
          <p:nvPr>
            <p:ph type="title"/>
          </p:nvPr>
        </p:nvSpPr>
        <p:spPr bwMode="auto">
          <a:xfrm>
            <a:off x="609600" y="4778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ar-IQ"/>
              <a:t>Click to edit Master title style</a:t>
            </a:r>
          </a:p>
        </p:txBody>
      </p:sp>
      <p:sp>
        <p:nvSpPr>
          <p:cNvPr id="3081" name="Rectangle 9">
            <a:extLst>
              <a:ext uri="{FF2B5EF4-FFF2-40B4-BE49-F238E27FC236}">
                <a16:creationId xmlns="" xmlns:a16="http://schemas.microsoft.com/office/drawing/2014/main" id="{68E253DA-941B-4EB5-94F0-30E18D5555D8}"/>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a:p>
            <a:pPr lvl="3"/>
            <a:r>
              <a:rPr lang="en-US" altLang="ar-IQ"/>
              <a:t>Fourth level</a:t>
            </a:r>
          </a:p>
          <a:p>
            <a:pPr lvl="4"/>
            <a:r>
              <a:rPr lang="en-US" altLang="ar-IQ"/>
              <a:t>Fifth level</a:t>
            </a:r>
          </a:p>
        </p:txBody>
      </p:sp>
    </p:spTree>
    <p:extLst>
      <p:ext uri="{BB962C8B-B14F-4D97-AF65-F5344CB8AC3E}">
        <p14:creationId xmlns:p14="http://schemas.microsoft.com/office/powerpoint/2010/main" val="140482191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xStyles>
    <p:titleStyle>
      <a:lvl1pPr algn="ctr" rtl="0" eaLnBrk="0" fontAlgn="base" hangingPunct="0">
        <a:lnSpc>
          <a:spcPct val="90000"/>
        </a:lnSpc>
        <a:spcBef>
          <a:spcPct val="0"/>
        </a:spcBef>
        <a:spcAft>
          <a:spcPct val="0"/>
        </a:spcAft>
        <a:defRPr sz="4400" b="1">
          <a:solidFill>
            <a:schemeClr val="tx2"/>
          </a:solidFill>
          <a:latin typeface="+mj-lt"/>
          <a:ea typeface="+mj-ea"/>
          <a:cs typeface="+mj-cs"/>
        </a:defRPr>
      </a:lvl1pPr>
      <a:lvl2pPr algn="ctr" rtl="0" eaLnBrk="0" fontAlgn="base" hangingPunct="0">
        <a:lnSpc>
          <a:spcPct val="90000"/>
        </a:lnSpc>
        <a:spcBef>
          <a:spcPct val="0"/>
        </a:spcBef>
        <a:spcAft>
          <a:spcPct val="0"/>
        </a:spcAft>
        <a:defRPr sz="4400" b="1">
          <a:solidFill>
            <a:schemeClr val="tx2"/>
          </a:solidFill>
          <a:latin typeface="Arial" charset="0"/>
        </a:defRPr>
      </a:lvl2pPr>
      <a:lvl3pPr algn="ctr" rtl="0" eaLnBrk="0" fontAlgn="base" hangingPunct="0">
        <a:lnSpc>
          <a:spcPct val="90000"/>
        </a:lnSpc>
        <a:spcBef>
          <a:spcPct val="0"/>
        </a:spcBef>
        <a:spcAft>
          <a:spcPct val="0"/>
        </a:spcAft>
        <a:defRPr sz="4400" b="1">
          <a:solidFill>
            <a:schemeClr val="tx2"/>
          </a:solidFill>
          <a:latin typeface="Arial" charset="0"/>
        </a:defRPr>
      </a:lvl3pPr>
      <a:lvl4pPr algn="ctr" rtl="0" eaLnBrk="0" fontAlgn="base" hangingPunct="0">
        <a:lnSpc>
          <a:spcPct val="90000"/>
        </a:lnSpc>
        <a:spcBef>
          <a:spcPct val="0"/>
        </a:spcBef>
        <a:spcAft>
          <a:spcPct val="0"/>
        </a:spcAft>
        <a:defRPr sz="4400" b="1">
          <a:solidFill>
            <a:schemeClr val="tx2"/>
          </a:solidFill>
          <a:latin typeface="Arial" charset="0"/>
        </a:defRPr>
      </a:lvl4pPr>
      <a:lvl5pPr algn="ctr" rtl="0" eaLnBrk="0" fontAlgn="base" hangingPunct="0">
        <a:lnSpc>
          <a:spcPct val="90000"/>
        </a:lnSpc>
        <a:spcBef>
          <a:spcPct val="0"/>
        </a:spcBef>
        <a:spcAft>
          <a:spcPct val="0"/>
        </a:spcAft>
        <a:defRPr sz="4400" b="1">
          <a:solidFill>
            <a:schemeClr val="tx2"/>
          </a:solidFill>
          <a:latin typeface="Arial" charset="0"/>
        </a:defRPr>
      </a:lvl5pPr>
      <a:lvl6pPr marL="457200" algn="ctr" rtl="0" fontAlgn="base">
        <a:lnSpc>
          <a:spcPct val="90000"/>
        </a:lnSpc>
        <a:spcBef>
          <a:spcPct val="0"/>
        </a:spcBef>
        <a:spcAft>
          <a:spcPct val="0"/>
        </a:spcAft>
        <a:defRPr sz="4400" b="1">
          <a:solidFill>
            <a:schemeClr val="tx2"/>
          </a:solidFill>
          <a:latin typeface="Arial" charset="0"/>
        </a:defRPr>
      </a:lvl6pPr>
      <a:lvl7pPr marL="914400" algn="ctr" rtl="0" fontAlgn="base">
        <a:lnSpc>
          <a:spcPct val="90000"/>
        </a:lnSpc>
        <a:spcBef>
          <a:spcPct val="0"/>
        </a:spcBef>
        <a:spcAft>
          <a:spcPct val="0"/>
        </a:spcAft>
        <a:defRPr sz="4400" b="1">
          <a:solidFill>
            <a:schemeClr val="tx2"/>
          </a:solidFill>
          <a:latin typeface="Arial" charset="0"/>
        </a:defRPr>
      </a:lvl7pPr>
      <a:lvl8pPr marL="1371600" algn="ctr" rtl="0" fontAlgn="base">
        <a:lnSpc>
          <a:spcPct val="90000"/>
        </a:lnSpc>
        <a:spcBef>
          <a:spcPct val="0"/>
        </a:spcBef>
        <a:spcAft>
          <a:spcPct val="0"/>
        </a:spcAft>
        <a:defRPr sz="4400" b="1">
          <a:solidFill>
            <a:schemeClr val="tx2"/>
          </a:solidFill>
          <a:latin typeface="Arial" charset="0"/>
        </a:defRPr>
      </a:lvl8pPr>
      <a:lvl9pPr marL="1828800" algn="ctr" rtl="0" fontAlgn="base">
        <a:lnSpc>
          <a:spcPct val="90000"/>
        </a:lnSpc>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buSzPct val="115000"/>
        <a:defRPr sz="2800">
          <a:solidFill>
            <a:schemeClr val="tx1"/>
          </a:solidFill>
          <a:latin typeface="+mn-lt"/>
          <a:ea typeface="+mn-ea"/>
          <a:cs typeface="+mn-cs"/>
        </a:defRPr>
      </a:lvl1pPr>
      <a:lvl2pPr marL="339725" indent="-225425" algn="l" rtl="0" eaLnBrk="0" fontAlgn="base" hangingPunct="0">
        <a:lnSpc>
          <a:spcPct val="90000"/>
        </a:lnSpc>
        <a:spcBef>
          <a:spcPct val="25000"/>
        </a:spcBef>
        <a:spcAft>
          <a:spcPct val="0"/>
        </a:spcAft>
        <a:buClr>
          <a:srgbClr val="800000"/>
        </a:buClr>
        <a:buSzPct val="115000"/>
        <a:buChar char="•"/>
        <a:defRPr sz="2800">
          <a:solidFill>
            <a:schemeClr val="tx1"/>
          </a:solidFill>
          <a:latin typeface="+mn-lt"/>
        </a:defRPr>
      </a:lvl2pPr>
      <a:lvl3pPr marL="693738" indent="-180975" algn="l" rtl="0" eaLnBrk="0" fontAlgn="base" hangingPunct="0">
        <a:lnSpc>
          <a:spcPct val="90000"/>
        </a:lnSpc>
        <a:spcBef>
          <a:spcPct val="25000"/>
        </a:spcBef>
        <a:spcAft>
          <a:spcPct val="0"/>
        </a:spcAft>
        <a:buChar char="•"/>
        <a:defRPr sz="2400">
          <a:solidFill>
            <a:schemeClr val="tx1"/>
          </a:solidFill>
          <a:latin typeface="+mn-lt"/>
        </a:defRPr>
      </a:lvl3pPr>
      <a:lvl4pPr marL="1600200" indent="-228600" algn="l" rtl="0" eaLnBrk="0" fontAlgn="base" hangingPunct="0">
        <a:lnSpc>
          <a:spcPct val="90000"/>
        </a:lnSpc>
        <a:spcBef>
          <a:spcPct val="25000"/>
        </a:spcBef>
        <a:spcAft>
          <a:spcPct val="0"/>
        </a:spcAft>
        <a:buChar char="–"/>
        <a:defRPr sz="2000">
          <a:solidFill>
            <a:schemeClr val="tx1"/>
          </a:solidFill>
          <a:latin typeface="+mn-lt"/>
        </a:defRPr>
      </a:lvl4pPr>
      <a:lvl5pPr marL="2057400" indent="-228600" algn="l" rtl="0" eaLnBrk="0" fontAlgn="base" hangingPunct="0">
        <a:lnSpc>
          <a:spcPct val="90000"/>
        </a:lnSpc>
        <a:spcBef>
          <a:spcPct val="25000"/>
        </a:spcBef>
        <a:spcAft>
          <a:spcPct val="0"/>
        </a:spcAft>
        <a:buChar char="»"/>
        <a:defRPr sz="2000">
          <a:solidFill>
            <a:schemeClr val="tx1"/>
          </a:solidFill>
          <a:latin typeface="+mn-lt"/>
        </a:defRPr>
      </a:lvl5pPr>
      <a:lvl6pPr marL="2514600" indent="-228600" algn="l" rtl="0" fontAlgn="base">
        <a:lnSpc>
          <a:spcPct val="90000"/>
        </a:lnSpc>
        <a:spcBef>
          <a:spcPct val="25000"/>
        </a:spcBef>
        <a:spcAft>
          <a:spcPct val="0"/>
        </a:spcAft>
        <a:buChar char="»"/>
        <a:defRPr sz="2000">
          <a:solidFill>
            <a:schemeClr val="tx1"/>
          </a:solidFill>
          <a:latin typeface="+mn-lt"/>
        </a:defRPr>
      </a:lvl6pPr>
      <a:lvl7pPr marL="2971800" indent="-228600" algn="l" rtl="0" fontAlgn="base">
        <a:lnSpc>
          <a:spcPct val="90000"/>
        </a:lnSpc>
        <a:spcBef>
          <a:spcPct val="25000"/>
        </a:spcBef>
        <a:spcAft>
          <a:spcPct val="0"/>
        </a:spcAft>
        <a:buChar char="»"/>
        <a:defRPr sz="2000">
          <a:solidFill>
            <a:schemeClr val="tx1"/>
          </a:solidFill>
          <a:latin typeface="+mn-lt"/>
        </a:defRPr>
      </a:lvl7pPr>
      <a:lvl8pPr marL="3429000" indent="-228600" algn="l" rtl="0" fontAlgn="base">
        <a:lnSpc>
          <a:spcPct val="90000"/>
        </a:lnSpc>
        <a:spcBef>
          <a:spcPct val="25000"/>
        </a:spcBef>
        <a:spcAft>
          <a:spcPct val="0"/>
        </a:spcAft>
        <a:buChar char="»"/>
        <a:defRPr sz="2000">
          <a:solidFill>
            <a:schemeClr val="tx1"/>
          </a:solidFill>
          <a:latin typeface="+mn-lt"/>
        </a:defRPr>
      </a:lvl8pPr>
      <a:lvl9pPr marL="3886200" indent="-228600" algn="l" rtl="0" fontAlgn="base">
        <a:lnSpc>
          <a:spcPct val="90000"/>
        </a:lnSpc>
        <a:spcBef>
          <a:spcPct val="25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6930" name="Rectangle 2">
            <a:extLst>
              <a:ext uri="{FF2B5EF4-FFF2-40B4-BE49-F238E27FC236}">
                <a16:creationId xmlns="" xmlns:a16="http://schemas.microsoft.com/office/drawing/2014/main" id="{FE8B99DB-E69C-4D95-8705-68E5702AE648}"/>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cs typeface="Arial" charset="0"/>
              </a:defRPr>
            </a:lvl1pPr>
          </a:lstStyle>
          <a:p>
            <a:pPr>
              <a:defRPr/>
            </a:pPr>
            <a:endParaRPr lang="en-US"/>
          </a:p>
        </p:txBody>
      </p:sp>
      <p:sp>
        <p:nvSpPr>
          <p:cNvPr id="636931" name="Rectangle 3">
            <a:extLst>
              <a:ext uri="{FF2B5EF4-FFF2-40B4-BE49-F238E27FC236}">
                <a16:creationId xmlns="" xmlns:a16="http://schemas.microsoft.com/office/drawing/2014/main" id="{B3EAF12C-D47F-4CB1-885E-CD6193361BB7}"/>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cs typeface="Arial" charset="0"/>
              </a:defRPr>
            </a:lvl1pPr>
          </a:lstStyle>
          <a:p>
            <a:pPr>
              <a:defRPr/>
            </a:pPr>
            <a:endParaRPr lang="en-US"/>
          </a:p>
        </p:txBody>
      </p:sp>
      <p:sp>
        <p:nvSpPr>
          <p:cNvPr id="636932" name="Rectangle 4">
            <a:extLst>
              <a:ext uri="{FF2B5EF4-FFF2-40B4-BE49-F238E27FC236}">
                <a16:creationId xmlns="" xmlns:a16="http://schemas.microsoft.com/office/drawing/2014/main" id="{27936C12-91F8-4E4B-9970-8B93D1E99832}"/>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cs typeface="Arial" panose="020B0604020202020204" pitchFamily="34" charset="0"/>
              </a:defRPr>
            </a:lvl1pPr>
          </a:lstStyle>
          <a:p>
            <a:fld id="{9AF16FBE-E386-4662-BCEB-D3E55AB9B55A}" type="slidenum">
              <a:rPr lang="en-US" altLang="ar-IQ"/>
              <a:pPr/>
              <a:t>‹#›</a:t>
            </a:fld>
            <a:endParaRPr lang="en-US" altLang="ar-IQ"/>
          </a:p>
        </p:txBody>
      </p:sp>
      <p:sp>
        <p:nvSpPr>
          <p:cNvPr id="4101" name="Rectangle 5">
            <a:extLst>
              <a:ext uri="{FF2B5EF4-FFF2-40B4-BE49-F238E27FC236}">
                <a16:creationId xmlns="" xmlns:a16="http://schemas.microsoft.com/office/drawing/2014/main" id="{8CEF2660-AA64-4BA5-B4D6-FC91EDA462BC}"/>
              </a:ext>
            </a:extLst>
          </p:cNvPr>
          <p:cNvSpPr>
            <a:spLocks noChangeArrowheads="1"/>
          </p:cNvSpPr>
          <p:nvPr/>
        </p:nvSpPr>
        <p:spPr bwMode="auto">
          <a:xfrm>
            <a:off x="1422400" y="1397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ar-IQ" altLang="ar-IQ" sz="4400" b="1">
              <a:solidFill>
                <a:schemeClr val="tx2"/>
              </a:solidFill>
              <a:latin typeface="Arial" panose="020B0604020202020204" pitchFamily="34" charset="0"/>
            </a:endParaRPr>
          </a:p>
        </p:txBody>
      </p:sp>
      <p:sp>
        <p:nvSpPr>
          <p:cNvPr id="4102" name="Rectangle 6">
            <a:extLst>
              <a:ext uri="{FF2B5EF4-FFF2-40B4-BE49-F238E27FC236}">
                <a16:creationId xmlns="" xmlns:a16="http://schemas.microsoft.com/office/drawing/2014/main" id="{7744A3F1-4FEF-4F5B-B2D1-2D0CC5614DA5}"/>
              </a:ext>
            </a:extLst>
          </p:cNvPr>
          <p:cNvSpPr>
            <a:spLocks noChangeArrowheads="1"/>
          </p:cNvSpPr>
          <p:nvPr/>
        </p:nvSpPr>
        <p:spPr bwMode="auto">
          <a:xfrm>
            <a:off x="0" y="-12700"/>
            <a:ext cx="12192000" cy="485775"/>
          </a:xfrm>
          <a:prstGeom prst="rect">
            <a:avLst/>
          </a:prstGeom>
          <a:gradFill rotWithShape="1">
            <a:gsLst>
              <a:gs pos="0">
                <a:srgbClr val="AC030D">
                  <a:alpha val="90999"/>
                </a:srgbClr>
              </a:gs>
              <a:gs pos="100000">
                <a:srgbClr val="AC030D">
                  <a:alpha val="4999"/>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IQ" altLang="ar-IQ" sz="2400"/>
          </a:p>
        </p:txBody>
      </p:sp>
      <p:sp>
        <p:nvSpPr>
          <p:cNvPr id="4103" name="Text Box 7">
            <a:extLst>
              <a:ext uri="{FF2B5EF4-FFF2-40B4-BE49-F238E27FC236}">
                <a16:creationId xmlns="" xmlns:a16="http://schemas.microsoft.com/office/drawing/2014/main" id="{2A184752-321C-4B6B-A87E-AB9A8404DAA5}"/>
              </a:ext>
            </a:extLst>
          </p:cNvPr>
          <p:cNvSpPr txBox="1">
            <a:spLocks noChangeArrowheads="1"/>
          </p:cNvSpPr>
          <p:nvPr/>
        </p:nvSpPr>
        <p:spPr bwMode="auto">
          <a:xfrm>
            <a:off x="0" y="6613526"/>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cs typeface="Arial" charset="0"/>
              </a:rPr>
              <a:t>© Business &amp; Legal Reports, Inc. 1110</a:t>
            </a:r>
          </a:p>
        </p:txBody>
      </p:sp>
      <p:sp>
        <p:nvSpPr>
          <p:cNvPr id="4104" name="Rectangle 8">
            <a:extLst>
              <a:ext uri="{FF2B5EF4-FFF2-40B4-BE49-F238E27FC236}">
                <a16:creationId xmlns="" xmlns:a16="http://schemas.microsoft.com/office/drawing/2014/main" id="{C990D851-ECE3-4405-8E61-B92052FABC16}"/>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ar-IQ"/>
              <a:t>Click to edit Master title style</a:t>
            </a:r>
          </a:p>
        </p:txBody>
      </p:sp>
      <p:sp>
        <p:nvSpPr>
          <p:cNvPr id="4105" name="Rectangle 9">
            <a:extLst>
              <a:ext uri="{FF2B5EF4-FFF2-40B4-BE49-F238E27FC236}">
                <a16:creationId xmlns="" xmlns:a16="http://schemas.microsoft.com/office/drawing/2014/main" id="{A1ADA053-3B7B-4211-A41F-0F1C6C380102}"/>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a:p>
            <a:pPr lvl="3"/>
            <a:r>
              <a:rPr lang="en-US" altLang="ar-IQ"/>
              <a:t>Fourth level</a:t>
            </a:r>
          </a:p>
          <a:p>
            <a:pPr lvl="4"/>
            <a:r>
              <a:rPr lang="en-US" altLang="ar-IQ"/>
              <a:t>Fifth level</a:t>
            </a:r>
          </a:p>
        </p:txBody>
      </p:sp>
    </p:spTree>
    <p:extLst>
      <p:ext uri="{BB962C8B-B14F-4D97-AF65-F5344CB8AC3E}">
        <p14:creationId xmlns:p14="http://schemas.microsoft.com/office/powerpoint/2010/main" val="353886065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ctr" rtl="0" eaLnBrk="0" fontAlgn="base" hangingPunct="0">
        <a:spcBef>
          <a:spcPct val="0"/>
        </a:spcBef>
        <a:spcAft>
          <a:spcPct val="0"/>
        </a:spcAft>
        <a:defRPr sz="4400" b="1">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Arial" charset="0"/>
        </a:defRPr>
      </a:lvl2pPr>
      <a:lvl3pPr algn="ctr" rtl="0" eaLnBrk="0" fontAlgn="base" hangingPunct="0">
        <a:spcBef>
          <a:spcPct val="0"/>
        </a:spcBef>
        <a:spcAft>
          <a:spcPct val="0"/>
        </a:spcAft>
        <a:defRPr sz="4400" b="1">
          <a:solidFill>
            <a:schemeClr val="tx2"/>
          </a:solidFill>
          <a:latin typeface="Arial" charset="0"/>
        </a:defRPr>
      </a:lvl3pPr>
      <a:lvl4pPr algn="ctr" rtl="0" eaLnBrk="0" fontAlgn="base" hangingPunct="0">
        <a:spcBef>
          <a:spcPct val="0"/>
        </a:spcBef>
        <a:spcAft>
          <a:spcPct val="0"/>
        </a:spcAft>
        <a:defRPr sz="4400" b="1">
          <a:solidFill>
            <a:schemeClr val="tx2"/>
          </a:solidFill>
          <a:latin typeface="Arial" charset="0"/>
        </a:defRPr>
      </a:lvl4pPr>
      <a:lvl5pPr algn="ctr" rtl="0" eaLnBrk="0" fontAlgn="base" hangingPunct="0">
        <a:spcBef>
          <a:spcPct val="0"/>
        </a:spcBef>
        <a:spcAft>
          <a:spcPct val="0"/>
        </a:spcAft>
        <a:defRPr sz="4400" b="1">
          <a:solidFill>
            <a:schemeClr val="tx2"/>
          </a:solidFill>
          <a:latin typeface="Arial" charset="0"/>
        </a:defRPr>
      </a:lvl5pPr>
      <a:lvl6pPr marL="457200" algn="ctr" rtl="0" fontAlgn="base">
        <a:spcBef>
          <a:spcPct val="0"/>
        </a:spcBef>
        <a:spcAft>
          <a:spcPct val="0"/>
        </a:spcAft>
        <a:defRPr sz="4400" b="1">
          <a:solidFill>
            <a:schemeClr val="tx2"/>
          </a:solidFill>
          <a:latin typeface="Arial" charset="0"/>
        </a:defRPr>
      </a:lvl6pPr>
      <a:lvl7pPr marL="914400" algn="ctr" rtl="0" fontAlgn="base">
        <a:spcBef>
          <a:spcPct val="0"/>
        </a:spcBef>
        <a:spcAft>
          <a:spcPct val="0"/>
        </a:spcAft>
        <a:defRPr sz="4400" b="1">
          <a:solidFill>
            <a:schemeClr val="tx2"/>
          </a:solidFill>
          <a:latin typeface="Arial" charset="0"/>
        </a:defRPr>
      </a:lvl7pPr>
      <a:lvl8pPr marL="1371600" algn="ctr" rtl="0" fontAlgn="base">
        <a:spcBef>
          <a:spcPct val="0"/>
        </a:spcBef>
        <a:spcAft>
          <a:spcPct val="0"/>
        </a:spcAft>
        <a:defRPr sz="4400" b="1">
          <a:solidFill>
            <a:schemeClr val="tx2"/>
          </a:solidFill>
          <a:latin typeface="Arial" charset="0"/>
        </a:defRPr>
      </a:lvl8pPr>
      <a:lvl9pPr marL="1828800" algn="ctr" rtl="0" fontAlgn="base">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buSzPct val="115000"/>
        <a:defRPr sz="2800">
          <a:solidFill>
            <a:schemeClr val="tx1"/>
          </a:solidFill>
          <a:latin typeface="+mn-lt"/>
          <a:ea typeface="+mn-ea"/>
          <a:cs typeface="+mn-cs"/>
        </a:defRPr>
      </a:lvl1pPr>
      <a:lvl2pPr marL="339725" indent="-225425" algn="l" rtl="0" eaLnBrk="0" fontAlgn="base" hangingPunct="0">
        <a:lnSpc>
          <a:spcPct val="90000"/>
        </a:lnSpc>
        <a:spcBef>
          <a:spcPct val="25000"/>
        </a:spcBef>
        <a:spcAft>
          <a:spcPct val="0"/>
        </a:spcAft>
        <a:buClr>
          <a:srgbClr val="800000"/>
        </a:buClr>
        <a:buSzPct val="115000"/>
        <a:buChar char="•"/>
        <a:defRPr sz="2800">
          <a:solidFill>
            <a:schemeClr val="tx1"/>
          </a:solidFill>
          <a:latin typeface="+mn-lt"/>
        </a:defRPr>
      </a:lvl2pPr>
      <a:lvl3pPr marL="693738" indent="-180975"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pic>
        <p:nvPicPr>
          <p:cNvPr id="5" name="Picture 8" descr="كلية المستقبل الجامعة">
            <a:extLst>
              <a:ext uri="{FF2B5EF4-FFF2-40B4-BE49-F238E27FC236}">
                <a16:creationId xmlns="" xmlns:a16="http://schemas.microsoft.com/office/drawing/2014/main" id="{BD2208C0-635A-45B1-9930-4F68ACBB937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601" r="23529"/>
          <a:stretch/>
        </p:blipFill>
        <p:spPr bwMode="auto">
          <a:xfrm>
            <a:off x="9601202" y="385354"/>
            <a:ext cx="1998617" cy="1809206"/>
          </a:xfrm>
          <a:prstGeom prst="rect">
            <a:avLst/>
          </a:prstGeom>
          <a:noFill/>
          <a:extLst>
            <a:ext uri="{909E8E84-426E-40DD-AFC4-6F175D3DCCD1}">
              <a14:hiddenFill xmlns:a14="http://schemas.microsoft.com/office/drawing/2010/main">
                <a:solidFill>
                  <a:srgbClr val="FFFFFF"/>
                </a:solidFill>
              </a14:hiddenFill>
            </a:ext>
          </a:extLst>
        </p:spPr>
      </p:pic>
      <p:sp>
        <p:nvSpPr>
          <p:cNvPr id="2" name="عنوان 1">
            <a:extLst>
              <a:ext uri="{FF2B5EF4-FFF2-40B4-BE49-F238E27FC236}">
                <a16:creationId xmlns="" xmlns:a16="http://schemas.microsoft.com/office/drawing/2014/main" id="{5BAF5294-D691-48CF-B633-36712CF982AC}"/>
              </a:ext>
            </a:extLst>
          </p:cNvPr>
          <p:cNvSpPr>
            <a:spLocks noGrp="1"/>
          </p:cNvSpPr>
          <p:nvPr>
            <p:ph type="ctrTitle"/>
          </p:nvPr>
        </p:nvSpPr>
        <p:spPr>
          <a:xfrm>
            <a:off x="1861753" y="721723"/>
            <a:ext cx="6348547" cy="1136468"/>
          </a:xfrm>
        </p:spPr>
        <p:txBody>
          <a:bodyPr/>
          <a:lstStyle/>
          <a:p>
            <a:pPr marL="0" marR="0" lvl="0" indent="0" defTabSz="914400" rtl="0" eaLnBrk="1" fontAlgn="auto" latinLnBrk="0" hangingPunct="1">
              <a:lnSpc>
                <a:spcPct val="100000"/>
              </a:lnSpc>
              <a:spcBef>
                <a:spcPts val="0"/>
              </a:spcBef>
              <a:spcAft>
                <a:spcPts val="0"/>
              </a:spcAft>
              <a:tabLst/>
              <a:defRPr/>
            </a:pP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Al-</a:t>
            </a:r>
            <a:r>
              <a:rPr lang="en-US" sz="3200" kern="1200" dirty="0" err="1">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Mustaqbal</a:t>
            </a: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University College</a:t>
            </a: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
            </a:r>
            <a:b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b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 Department of Nursing </a:t>
            </a:r>
            <a:endParaRPr lang="ar-IQ" sz="4800" dirty="0">
              <a:solidFill>
                <a:srgbClr val="00B050"/>
              </a:solidFill>
              <a:effectLst>
                <a:outerShdw blurRad="38100" dist="38100" dir="2700000" algn="tl">
                  <a:srgbClr val="000000">
                    <a:alpha val="43137"/>
                  </a:srgbClr>
                </a:outerShdw>
              </a:effectLst>
            </a:endParaRPr>
          </a:p>
        </p:txBody>
      </p:sp>
      <p:sp>
        <p:nvSpPr>
          <p:cNvPr id="7" name="Rectangle 2">
            <a:extLst>
              <a:ext uri="{FF2B5EF4-FFF2-40B4-BE49-F238E27FC236}">
                <a16:creationId xmlns="" xmlns:a16="http://schemas.microsoft.com/office/drawing/2014/main" id="{3A13E0B6-2BD6-44BA-829F-80650478BEFA}"/>
              </a:ext>
            </a:extLst>
          </p:cNvPr>
          <p:cNvSpPr txBox="1">
            <a:spLocks noChangeArrowheads="1"/>
          </p:cNvSpPr>
          <p:nvPr/>
        </p:nvSpPr>
        <p:spPr>
          <a:xfrm>
            <a:off x="1587433" y="2614904"/>
            <a:ext cx="8601596" cy="3328697"/>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rtl="0">
              <a:spcBef>
                <a:spcPts val="0"/>
              </a:spcBef>
              <a:defRPr/>
            </a:pPr>
            <a:r>
              <a:rPr kumimoji="0" lang="en-US" sz="5400" b="1"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Medical Terminology</a:t>
            </a:r>
          </a:p>
          <a:p>
            <a:pPr rtl="0">
              <a:spcBef>
                <a:spcPts val="0"/>
              </a:spcBef>
              <a:defRPr/>
            </a:pPr>
            <a:r>
              <a:rPr lang="en-US" sz="40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Lecture \8</a:t>
            </a:r>
          </a:p>
          <a:p>
            <a:pPr rtl="0">
              <a:defRPr/>
            </a:pPr>
            <a:endParaRPr lang="it-IT" b="1" dirty="0">
              <a:solidFill>
                <a:srgbClr val="00B0F0"/>
              </a:solidFill>
              <a:latin typeface="Times New Roman" pitchFamily="18" charset="0"/>
              <a:cs typeface="Times New Roman" pitchFamily="18" charset="0"/>
            </a:endParaRPr>
          </a:p>
        </p:txBody>
      </p:sp>
      <p:sp>
        <p:nvSpPr>
          <p:cNvPr id="6" name="مستطيل 5">
            <a:extLst>
              <a:ext uri="{FF2B5EF4-FFF2-40B4-BE49-F238E27FC236}">
                <a16:creationId xmlns="" xmlns:a16="http://schemas.microsoft.com/office/drawing/2014/main" id="{273F59C0-DB81-4571-AD56-CECB52D50321}"/>
              </a:ext>
            </a:extLst>
          </p:cNvPr>
          <p:cNvSpPr/>
          <p:nvPr/>
        </p:nvSpPr>
        <p:spPr bwMode="auto">
          <a:xfrm>
            <a:off x="326866" y="6038306"/>
            <a:ext cx="1893819" cy="662008"/>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rtl="0"/>
            <a:fld id="{0BF9B047-6E35-44AD-B32C-4FC49892E5C4}" type="slidenum">
              <a:rPr lang="en-US" smtClean="0">
                <a:solidFill>
                  <a:srgbClr val="000000"/>
                </a:solidFill>
                <a:cs typeface="Arial"/>
              </a:rPr>
              <a:pPr rtl="0"/>
              <a:t>2</a:t>
            </a:fld>
            <a:endParaRPr lang="en-US" dirty="0">
              <a:solidFill>
                <a:srgbClr val="000000"/>
              </a:solidFill>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4" name="Content Placeholder 2">
            <a:extLst>
              <a:ext uri="{FF2B5EF4-FFF2-40B4-BE49-F238E27FC236}">
                <a16:creationId xmlns="" xmlns:a16="http://schemas.microsoft.com/office/drawing/2014/main" id="{65BCECB6-09D7-4C23-9CCF-4812AB449FC9}"/>
              </a:ext>
            </a:extLst>
          </p:cNvPr>
          <p:cNvSpPr txBox="1">
            <a:spLocks/>
          </p:cNvSpPr>
          <p:nvPr/>
        </p:nvSpPr>
        <p:spPr>
          <a:xfrm>
            <a:off x="796834" y="696368"/>
            <a:ext cx="10829109" cy="3967072"/>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l" rtl="0">
              <a:buClr>
                <a:srgbClr val="4F81BD"/>
              </a:buClr>
              <a:buFont typeface="Wingdings 3" charset="2"/>
              <a:buNone/>
              <a:defRPr/>
            </a:pPr>
            <a:r>
              <a:rPr lang="en-US" sz="3600" b="1" u="sng"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Objectives:</a:t>
            </a:r>
          </a:p>
          <a:p>
            <a:pPr algn="l" rtl="0">
              <a:buClr>
                <a:srgbClr val="4F81BD"/>
              </a:buClr>
              <a:buFont typeface="Wingdings 3" charset="2"/>
              <a:buNone/>
              <a:defRPr/>
            </a:pPr>
            <a:r>
              <a:rPr lang="en-US" sz="3200" b="1"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After studying this lecture, you will be able to</a:t>
            </a:r>
            <a:r>
              <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algn="l" rtl="0" eaLnBrk="0" fontAlgn="base" hangingPunct="0">
              <a:spcBef>
                <a:spcPct val="50000"/>
              </a:spcBef>
              <a:spcAft>
                <a:spcPct val="0"/>
              </a:spcAft>
              <a:buFont typeface="Wingdings" panose="05000000000000000000" pitchFamily="2" charset="2"/>
              <a:buChar char="Ø"/>
              <a:defRPr/>
            </a:pPr>
            <a:r>
              <a:rPr lang="en-US" altLang="ar-IQ" sz="35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Define common medical combining forms.</a:t>
            </a:r>
          </a:p>
          <a:p>
            <a:pPr algn="l" rtl="0" eaLnBrk="0" fontAlgn="base" hangingPunct="0">
              <a:spcBef>
                <a:spcPct val="50000"/>
              </a:spcBef>
              <a:spcAft>
                <a:spcPct val="0"/>
              </a:spcAft>
              <a:buFont typeface="Wingdings" panose="05000000000000000000" pitchFamily="2" charset="2"/>
              <a:buChar char="Ø"/>
              <a:defRPr/>
            </a:pPr>
            <a:r>
              <a:rPr lang="en-US" altLang="ar-IQ" sz="35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Define common medical prefixes.</a:t>
            </a:r>
          </a:p>
          <a:p>
            <a:pPr algn="l" rtl="0" eaLnBrk="0" fontAlgn="base" hangingPunct="0">
              <a:spcBef>
                <a:spcPct val="50000"/>
              </a:spcBef>
              <a:spcAft>
                <a:spcPct val="0"/>
              </a:spcAft>
              <a:buFont typeface="Wingdings" panose="05000000000000000000" pitchFamily="2" charset="2"/>
              <a:buChar char="Ø"/>
              <a:defRPr/>
            </a:pPr>
            <a:r>
              <a:rPr lang="en-US" altLang="ar-IQ" sz="35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Define common medical suffixes.</a:t>
            </a:r>
          </a:p>
          <a:p>
            <a:pPr algn="l" rtl="0">
              <a:buClr>
                <a:srgbClr val="4F81BD"/>
              </a:buClr>
              <a:buFont typeface="Wingdings 3" charset="2"/>
              <a:buNone/>
              <a:defRPr/>
            </a:pPr>
            <a:endPar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l" rtl="0">
              <a:buClr>
                <a:srgbClr val="4F81BD"/>
              </a:buClr>
              <a:buFont typeface="Wingdings 3" charset="2"/>
              <a:buNone/>
              <a:defRPr/>
            </a:pPr>
            <a:endPar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a:extLst>
              <a:ext uri="{FF2B5EF4-FFF2-40B4-BE49-F238E27FC236}">
                <a16:creationId xmlns="" xmlns:a16="http://schemas.microsoft.com/office/drawing/2014/main" id="{8B410041-462E-4687-AE7D-E3D41EC59437}"/>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 xmlns:a16="http://schemas.microsoft.com/office/drawing/2014/main" id="{F2FD7B33-DA71-427A-BDD7-2DFD984C1515}"/>
              </a:ext>
            </a:extLst>
          </p:cNvPr>
          <p:cNvSpPr txBox="1">
            <a:spLocks/>
          </p:cNvSpPr>
          <p:nvPr/>
        </p:nvSpPr>
        <p:spPr>
          <a:xfrm>
            <a:off x="718457" y="-117567"/>
            <a:ext cx="11473543" cy="959383"/>
          </a:xfrm>
          <a:prstGeom prst="rect">
            <a:avLst/>
          </a:prstGeom>
        </p:spPr>
        <p:txBody>
          <a:bodyPr vert="horz" lIns="91440" tIns="45720" rIns="91440" bIns="45720" rtlCol="0">
            <a:normAutofit fontScale="925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4F81BD"/>
              </a:buClr>
              <a:buSzTx/>
              <a:buFontTx/>
              <a:buNone/>
              <a:tabLst/>
              <a:defRPr/>
            </a:pPr>
            <a:r>
              <a:rPr kumimoji="0" lang="en-US" sz="3600" b="1"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The Structure and Functions of the Integumentary System</a:t>
            </a:r>
            <a:endParaRPr kumimoji="0" lang="en-US" b="0" i="0" u="none" strike="noStrike" kern="1200" cap="none" spc="0" normalizeH="0" baseline="0" noProof="0" dirty="0">
              <a:ln>
                <a:noFill/>
              </a:ln>
              <a:solidFill>
                <a:srgbClr val="00B0F0"/>
              </a:solidFill>
              <a:effectLst/>
              <a:uLnTx/>
              <a:uFillTx/>
              <a:latin typeface="Trebuchet MS" panose="020B0603020202020204"/>
              <a:ea typeface="+mn-ea"/>
              <a:cs typeface="+mn-cs"/>
            </a:endParaRPr>
          </a:p>
        </p:txBody>
      </p:sp>
      <p:sp>
        <p:nvSpPr>
          <p:cNvPr id="9" name="Rectangle 3">
            <a:extLst>
              <a:ext uri="{FF2B5EF4-FFF2-40B4-BE49-F238E27FC236}">
                <a16:creationId xmlns="" xmlns:a16="http://schemas.microsoft.com/office/drawing/2014/main" id="{9246D948-7941-4B44-B7CB-70E23A8E8FE0}"/>
              </a:ext>
            </a:extLst>
          </p:cNvPr>
          <p:cNvSpPr txBox="1">
            <a:spLocks noChangeArrowheads="1"/>
          </p:cNvSpPr>
          <p:nvPr/>
        </p:nvSpPr>
        <p:spPr>
          <a:xfrm>
            <a:off x="509451" y="1573336"/>
            <a:ext cx="11173097" cy="4736024"/>
          </a:xfrm>
          <a:prstGeom prst="rect">
            <a:avLst/>
          </a:prstGeom>
          <a:ln>
            <a:noFill/>
            <a:miter lim="800000"/>
            <a:headEnd/>
            <a:tailEnd/>
          </a:ln>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80000"/>
              </a:lnSpc>
              <a:spcBef>
                <a:spcPts val="1000"/>
              </a:spcBef>
              <a:spcAft>
                <a:spcPts val="0"/>
              </a:spcAft>
              <a:buClrTx/>
              <a:buSzTx/>
              <a:buNone/>
              <a:tabLst/>
              <a:defRPr/>
            </a:pPr>
            <a:r>
              <a:rPr lang="en-US" altLang="ar-IQ" sz="36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The integumentary system protects the body against pathogens, regulates body temperature, provides sensory input and synthesizes vitamin D. The components of the integumentary system consist of the skin, hair, and nails. Below is a list of structures and functions of the integumentary system.</a:t>
            </a:r>
          </a:p>
        </p:txBody>
      </p:sp>
    </p:spTree>
    <p:extLst>
      <p:ext uri="{BB962C8B-B14F-4D97-AF65-F5344CB8AC3E}">
        <p14:creationId xmlns:p14="http://schemas.microsoft.com/office/powerpoint/2010/main" val="707905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a:extLst>
              <a:ext uri="{FF2B5EF4-FFF2-40B4-BE49-F238E27FC236}">
                <a16:creationId xmlns="" xmlns:a16="http://schemas.microsoft.com/office/drawing/2014/main" id="{8B410041-462E-4687-AE7D-E3D41EC59437}"/>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pic>
        <p:nvPicPr>
          <p:cNvPr id="7" name="Picture 17" descr="Medical-Terminology-Integumentary-System_Skin">
            <a:extLst>
              <a:ext uri="{FF2B5EF4-FFF2-40B4-BE49-F238E27FC236}">
                <a16:creationId xmlns="" xmlns:a16="http://schemas.microsoft.com/office/drawing/2014/main" id="{3A3A0590-F605-403B-BA37-72F9DA625944}"/>
              </a:ext>
            </a:extLst>
          </p:cNvPr>
          <p:cNvPicPr/>
          <p:nvPr/>
        </p:nvPicPr>
        <p:blipFill rotWithShape="1">
          <a:blip r:embed="rId2">
            <a:extLst>
              <a:ext uri="{28A0092B-C50C-407E-A947-70E740481C1C}">
                <a14:useLocalDpi xmlns:a14="http://schemas.microsoft.com/office/drawing/2010/main" val="0"/>
              </a:ext>
            </a:extLst>
          </a:blip>
          <a:srcRect t="4114" b="13699"/>
          <a:stretch/>
        </p:blipFill>
        <p:spPr bwMode="auto">
          <a:xfrm>
            <a:off x="1635033" y="841816"/>
            <a:ext cx="9640389" cy="5572047"/>
          </a:xfrm>
          <a:prstGeom prst="rect">
            <a:avLst/>
          </a:prstGeom>
          <a:noFill/>
          <a:ln>
            <a:noFill/>
          </a:ln>
        </p:spPr>
      </p:pic>
    </p:spTree>
    <p:extLst>
      <p:ext uri="{BB962C8B-B14F-4D97-AF65-F5344CB8AC3E}">
        <p14:creationId xmlns:p14="http://schemas.microsoft.com/office/powerpoint/2010/main" val="2196999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510890712"/>
              </p:ext>
            </p:extLst>
          </p:nvPr>
        </p:nvGraphicFramePr>
        <p:xfrm>
          <a:off x="469899" y="836022"/>
          <a:ext cx="11252202" cy="4186230"/>
        </p:xfrm>
        <a:graphic>
          <a:graphicData uri="http://schemas.openxmlformats.org/drawingml/2006/table">
            <a:tbl>
              <a:tblPr rtl="1" firstRow="1" bandRow="1">
                <a:tableStyleId>{E8B1032C-EA38-4F05-BA0D-38AFFFC7BED3}</a:tableStyleId>
              </a:tblPr>
              <a:tblGrid>
                <a:gridCol w="5491118">
                  <a:extLst>
                    <a:ext uri="{9D8B030D-6E8A-4147-A177-3AD203B41FA5}">
                      <a16:colId xmlns="" xmlns:a16="http://schemas.microsoft.com/office/drawing/2014/main" val="2970193098"/>
                    </a:ext>
                  </a:extLst>
                </a:gridCol>
                <a:gridCol w="2808514">
                  <a:extLst>
                    <a:ext uri="{9D8B030D-6E8A-4147-A177-3AD203B41FA5}">
                      <a16:colId xmlns="" xmlns:a16="http://schemas.microsoft.com/office/drawing/2014/main" val="1578930621"/>
                    </a:ext>
                  </a:extLst>
                </a:gridCol>
                <a:gridCol w="2952570">
                  <a:extLst>
                    <a:ext uri="{9D8B030D-6E8A-4147-A177-3AD203B41FA5}">
                      <a16:colId xmlns="" xmlns:a16="http://schemas.microsoft.com/office/drawing/2014/main"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Example</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Combining Frame </a:t>
                      </a:r>
                    </a:p>
                  </a:txBody>
                  <a:tcPr marL="37792" marR="37792" marT="37792" marB="37792" anchor="ctr"/>
                </a:tc>
                <a:extLst>
                  <a:ext uri="{0D108BD9-81ED-4DB2-BD59-A6C34878D82A}">
                    <a16:rowId xmlns="" xmlns:a16="http://schemas.microsoft.com/office/drawing/2014/main" val="2180947445"/>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Dermatitis</a:t>
                      </a:r>
                    </a:p>
                  </a:txBody>
                  <a:tcPr marL="37792" marR="37792" marT="37792" marB="37792" anchor="ctr"/>
                </a:tc>
                <a:tc>
                  <a:txBody>
                    <a:bodyPr/>
                    <a:lstStyle/>
                    <a:p>
                      <a:pPr marL="0" algn="l" defTabSz="914400" rtl="0" eaLnBrk="1" latinLnBrk="0" hangingPunct="1">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Skin </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altLang="ar-IQ" sz="2000" b="0" kern="1200" dirty="0" err="1">
                          <a:solidFill>
                            <a:srgbClr val="000000"/>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Drem</a:t>
                      </a:r>
                      <a:r>
                        <a:rPr lang="en-US" altLang="ar-IQ" sz="2000" b="0" kern="1200" dirty="0">
                          <a:solidFill>
                            <a:srgbClr val="000000"/>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\o,</a:t>
                      </a:r>
                      <a:r>
                        <a:rPr lang="en-US" sz="1800" b="0" i="0" kern="1200" dirty="0">
                          <a:solidFill>
                            <a:schemeClr val="tx1"/>
                          </a:solidFill>
                          <a:effectLst/>
                          <a:latin typeface="+mn-lt"/>
                          <a:ea typeface="+mn-ea"/>
                          <a:cs typeface="+mn-cs"/>
                        </a:rPr>
                        <a:t> </a:t>
                      </a:r>
                      <a:r>
                        <a:rPr lang="en-US" sz="2000" b="0" kern="1200" dirty="0" err="1">
                          <a:solidFill>
                            <a:srgbClr val="000000"/>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Cutane</a:t>
                      </a: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a:t>
                      </a:r>
                    </a:p>
                  </a:txBody>
                  <a:tcPr marL="0" marR="76200" marT="76200" marB="76200"/>
                </a:tc>
                <a:extLst>
                  <a:ext uri="{0D108BD9-81ED-4DB2-BD59-A6C34878D82A}">
                    <a16:rowId xmlns="" xmlns:a16="http://schemas.microsoft.com/office/drawing/2014/main" val="2526754088"/>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Melanocytes</a:t>
                      </a:r>
                    </a:p>
                  </a:txBody>
                  <a:tcPr marL="37792" marR="37792" marT="37792" marB="37792" anchor="ctr"/>
                </a:tc>
                <a:tc>
                  <a:txBody>
                    <a:bodyPr/>
                    <a:lstStyle/>
                    <a:p>
                      <a:pPr marL="0" algn="l" defTabSz="914400" rtl="0" eaLnBrk="1" latinLnBrk="0" hangingPunct="1">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Melanin</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Melan\o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 xmlns:a16="http://schemas.microsoft.com/office/drawing/2014/main" val="869347538"/>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Cyanosis</a:t>
                      </a:r>
                    </a:p>
                  </a:txBody>
                  <a:tcPr marL="37792" marR="37792" marT="37792" marB="37792" anchor="ctr"/>
                </a:tc>
                <a:tc>
                  <a:txBody>
                    <a:bodyPr/>
                    <a:lstStyle/>
                    <a:p>
                      <a:pPr marL="0" algn="l" defTabSz="914400" rtl="0" eaLnBrk="1" latinLnBrk="0" hangingPunct="1">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Blue </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Cyan(o)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 xmlns:a16="http://schemas.microsoft.com/office/drawing/2014/main" val="1394817271"/>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Melanoma</a:t>
                      </a:r>
                    </a:p>
                  </a:txBody>
                  <a:tcPr marL="37792" marR="37792" marT="37792" marB="37792" anchor="ctr"/>
                </a:tc>
                <a:tc>
                  <a:txBody>
                    <a:bodyPr/>
                    <a:lstStyle/>
                    <a:p>
                      <a:pPr marL="0" algn="l" defTabSz="914400" rtl="0" eaLnBrk="1" latinLnBrk="0" hangingPunct="1">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Cancer</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sz="2000" b="0" kern="1200" dirty="0" err="1">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Carcin</a:t>
                      </a: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 xmlns:a16="http://schemas.microsoft.com/office/drawing/2014/main" val="2458543895"/>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Onychectomy</a:t>
                      </a:r>
                    </a:p>
                  </a:txBody>
                  <a:tcPr marL="37792" marR="37792" marT="37792" marB="37792" anchor="ctr"/>
                </a:tc>
                <a:tc>
                  <a:txBody>
                    <a:bodyPr/>
                    <a:lstStyle/>
                    <a:p>
                      <a:pPr marL="0" algn="l" defTabSz="914400" rtl="0" eaLnBrk="1" latinLnBrk="0" hangingPunct="1">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Nail</a:t>
                      </a:r>
                    </a:p>
                  </a:txBody>
                  <a:tcPr marL="76200" marR="0" marT="76200" marB="76200"/>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Onych(o),</a:t>
                      </a:r>
                      <a:r>
                        <a:rPr lang="en-US" sz="1800" b="0" i="0" kern="1200" dirty="0">
                          <a:solidFill>
                            <a:schemeClr val="tx1"/>
                          </a:solidFill>
                          <a:effectLst/>
                          <a:latin typeface="+mn-lt"/>
                          <a:ea typeface="+mn-ea"/>
                          <a:cs typeface="+mn-cs"/>
                        </a:rPr>
                        <a:t> </a:t>
                      </a:r>
                      <a:r>
                        <a:rPr lang="en-US" sz="2000" b="0" kern="1200" dirty="0" err="1">
                          <a:solidFill>
                            <a:srgbClr val="000000"/>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Ungu</a:t>
                      </a: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 xmlns:a16="http://schemas.microsoft.com/office/drawing/2014/main" val="466818626"/>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Trichomoniasis.</a:t>
                      </a:r>
                    </a:p>
                  </a:txBody>
                  <a:tcPr marL="37792" marR="37792" marT="37792" marB="37792" anchor="ctr"/>
                </a:tc>
                <a:tc>
                  <a:txBody>
                    <a:bodyPr/>
                    <a:lstStyle/>
                    <a:p>
                      <a:pPr marL="0" algn="l" defTabSz="914400" rtl="0" eaLnBrk="1" latinLnBrk="0" hangingPunct="1">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Hair</a:t>
                      </a:r>
                    </a:p>
                  </a:txBody>
                  <a:tcPr marL="76200" marR="0" marT="76200" marB="76200"/>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Trich(o)</a:t>
                      </a:r>
                    </a:p>
                  </a:txBody>
                  <a:tcPr marL="0" marR="76200" marT="76200" marB="76200"/>
                </a:tc>
                <a:extLst>
                  <a:ext uri="{0D108BD9-81ED-4DB2-BD59-A6C34878D82A}">
                    <a16:rowId xmlns="" xmlns:a16="http://schemas.microsoft.com/office/drawing/2014/main" val="545064049"/>
                  </a:ext>
                </a:extLst>
              </a:tr>
              <a:tr h="508858">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Seborrhea</a:t>
                      </a:r>
                    </a:p>
                  </a:txBody>
                  <a:tcPr marL="37792" marR="37792" marT="37792" marB="37792" anchor="ctr"/>
                </a:tc>
                <a:tc>
                  <a:txBody>
                    <a:bodyPr/>
                    <a:lstStyle/>
                    <a:p>
                      <a:pPr marL="0" algn="l" defTabSz="914400" rtl="0" eaLnBrk="1" latinLnBrk="0" hangingPunct="1">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Sebum</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Seb</a:t>
                      </a: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a:t>
                      </a:r>
                    </a:p>
                  </a:txBody>
                  <a:tcPr marL="37792" marR="37792" marT="37792" marB="37792"/>
                </a:tc>
                <a:extLst>
                  <a:ext uri="{0D108BD9-81ED-4DB2-BD59-A6C34878D82A}">
                    <a16:rowId xmlns="" xmlns:a16="http://schemas.microsoft.com/office/drawing/2014/main" val="4024447986"/>
                  </a:ext>
                </a:extLst>
              </a:tr>
            </a:tbl>
          </a:graphicData>
        </a:graphic>
      </p:graphicFrame>
      <p:sp>
        <p:nvSpPr>
          <p:cNvPr id="4" name="مستطيل 3">
            <a:extLst>
              <a:ext uri="{FF2B5EF4-FFF2-40B4-BE49-F238E27FC236}">
                <a16:creationId xmlns="" xmlns:a16="http://schemas.microsoft.com/office/drawing/2014/main"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 xmlns:a16="http://schemas.microsoft.com/office/drawing/2014/main" id="{FE2A7D68-9D72-4737-A8E2-28BD9FD75604}"/>
              </a:ext>
            </a:extLst>
          </p:cNvPr>
          <p:cNvSpPr txBox="1">
            <a:spLocks/>
          </p:cNvSpPr>
          <p:nvPr/>
        </p:nvSpPr>
        <p:spPr>
          <a:xfrm>
            <a:off x="443773" y="-65315"/>
            <a:ext cx="11469188" cy="705394"/>
          </a:xfrm>
          <a:prstGeom prst="rect">
            <a:avLst/>
          </a:prstGeom>
        </p:spPr>
        <p:txBody>
          <a:bodyPr vert="horz" lIns="91440" tIns="45720" rIns="91440" bIns="45720" rtlCol="0">
            <a:normAutofit fontScale="62500" lnSpcReduction="200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5100" b="1" u="sng"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Word Root and Combining Vowel for Integumentary System</a:t>
            </a:r>
          </a:p>
          <a:p>
            <a:pPr marL="0" marR="0" lvl="0" indent="0" algn="justLow"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endParaRPr kumimoji="0" lang="en-US" sz="33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511102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769043188"/>
              </p:ext>
            </p:extLst>
          </p:nvPr>
        </p:nvGraphicFramePr>
        <p:xfrm>
          <a:off x="469899" y="871326"/>
          <a:ext cx="11252202" cy="4186230"/>
        </p:xfrm>
        <a:graphic>
          <a:graphicData uri="http://schemas.openxmlformats.org/drawingml/2006/table">
            <a:tbl>
              <a:tblPr rtl="1" firstRow="1" bandRow="1">
                <a:tableStyleId>{E8B1032C-EA38-4F05-BA0D-38AFFFC7BED3}</a:tableStyleId>
              </a:tblPr>
              <a:tblGrid>
                <a:gridCol w="5112295">
                  <a:extLst>
                    <a:ext uri="{9D8B030D-6E8A-4147-A177-3AD203B41FA5}">
                      <a16:colId xmlns="" xmlns:a16="http://schemas.microsoft.com/office/drawing/2014/main" val="2970193098"/>
                    </a:ext>
                  </a:extLst>
                </a:gridCol>
                <a:gridCol w="3762103">
                  <a:extLst>
                    <a:ext uri="{9D8B030D-6E8A-4147-A177-3AD203B41FA5}">
                      <a16:colId xmlns="" xmlns:a16="http://schemas.microsoft.com/office/drawing/2014/main" val="1578930621"/>
                    </a:ext>
                  </a:extLst>
                </a:gridCol>
                <a:gridCol w="2377804">
                  <a:extLst>
                    <a:ext uri="{9D8B030D-6E8A-4147-A177-3AD203B41FA5}">
                      <a16:colId xmlns="" xmlns:a16="http://schemas.microsoft.com/office/drawing/2014/main"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Example</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lang="en-US" sz="2400" b="1" u="none"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Prefixes</a:t>
                      </a: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p>
                  </a:txBody>
                  <a:tcPr marL="37792" marR="37792" marT="37792" marB="37792" anchor="ctr"/>
                </a:tc>
                <a:extLst>
                  <a:ext uri="{0D108BD9-81ED-4DB2-BD59-A6C34878D82A}">
                    <a16:rowId xmlns="" xmlns:a16="http://schemas.microsoft.com/office/drawing/2014/main" val="2180947445"/>
                  </a:ext>
                </a:extLst>
              </a:tr>
              <a:tr h="508858">
                <a:tc>
                  <a:txBody>
                    <a:bodyPr/>
                    <a:lstStyle/>
                    <a:p>
                      <a:pPr algn="l">
                        <a:lnSpc>
                          <a:spcPts val="1680"/>
                        </a:lnSpc>
                        <a:spcBef>
                          <a:spcPts val="1200"/>
                        </a:spcBef>
                        <a:spcAft>
                          <a:spcPts val="120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Epidermis</a:t>
                      </a:r>
                    </a:p>
                  </a:txBody>
                  <a:tcPr marL="78105" marR="78105" marT="78105" marB="78105"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Above</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Epi-</a:t>
                      </a:r>
                    </a:p>
                  </a:txBody>
                  <a:tcPr marL="37792" marR="37792" marT="37792" marB="37792"/>
                </a:tc>
                <a:extLst>
                  <a:ext uri="{0D108BD9-81ED-4DB2-BD59-A6C34878D82A}">
                    <a16:rowId xmlns="" xmlns:a16="http://schemas.microsoft.com/office/drawing/2014/main" val="2526754088"/>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Hypopigmentation</a:t>
                      </a:r>
                    </a:p>
                  </a:txBody>
                  <a:tcPr marL="37792" marR="37792" marT="37792" marB="37792" anchor="ctr"/>
                </a:tc>
                <a:tc>
                  <a:txBody>
                    <a:bodyPr/>
                    <a:lstStyle/>
                    <a:p>
                      <a:pPr rtl="1"/>
                      <a:r>
                        <a:rPr lang="en-US" sz="1800" b="0" kern="1200" dirty="0">
                          <a:solidFill>
                            <a:srgbClr val="000000"/>
                          </a:solidFill>
                          <a:effectLst/>
                          <a:latin typeface="Times New Roman" panose="02020603050405020304" pitchFamily="18" charset="0"/>
                          <a:cs typeface="Arial" panose="020B0604020202020204" pitchFamily="34" charset="0"/>
                        </a:rPr>
                        <a:t>Decrease </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cs typeface="Arial" panose="020B0604020202020204" pitchFamily="34" charset="0"/>
                        </a:rPr>
                        <a:t>Hypo-</a:t>
                      </a:r>
                      <a:endParaRPr lang="ar-IQ" sz="1800" b="1" kern="1200" dirty="0">
                        <a:solidFill>
                          <a:srgbClr val="000000"/>
                        </a:solidFill>
                        <a:effectLst/>
                        <a:latin typeface="Times New Roman" panose="02020603050405020304" pitchFamily="18" charset="0"/>
                        <a:cs typeface="Arial" panose="020B0604020202020204" pitchFamily="34" charset="0"/>
                      </a:endParaRPr>
                    </a:p>
                  </a:txBody>
                  <a:tcPr/>
                </a:tc>
                <a:extLst>
                  <a:ext uri="{0D108BD9-81ED-4DB2-BD59-A6C34878D82A}">
                    <a16:rowId xmlns="" xmlns:a16="http://schemas.microsoft.com/office/drawing/2014/main" val="2774058926"/>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Hyperpigmentation</a:t>
                      </a:r>
                    </a:p>
                  </a:txBody>
                  <a:tcPr marL="37792" marR="37792" marT="37792" marB="37792" anchor="ctr"/>
                </a:tc>
                <a:tc>
                  <a:txBody>
                    <a:bodyPr/>
                    <a:lstStyle/>
                    <a:p>
                      <a:pPr rtl="1"/>
                      <a:r>
                        <a:rPr lang="en-US" sz="1800" b="0" kern="1200" dirty="0">
                          <a:solidFill>
                            <a:srgbClr val="000000"/>
                          </a:solidFill>
                          <a:effectLst/>
                          <a:latin typeface="Times New Roman" panose="02020603050405020304" pitchFamily="18" charset="0"/>
                          <a:cs typeface="Arial" panose="020B0604020202020204" pitchFamily="34" charset="0"/>
                        </a:rPr>
                        <a:t>Increase </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cs typeface="Arial" panose="020B0604020202020204" pitchFamily="34" charset="0"/>
                        </a:rPr>
                        <a:t>Hyper-</a:t>
                      </a:r>
                      <a:endParaRPr lang="ar-IQ" sz="1800" b="1" kern="1200" dirty="0">
                        <a:solidFill>
                          <a:srgbClr val="000000"/>
                        </a:solidFill>
                        <a:effectLst/>
                        <a:latin typeface="Times New Roman" panose="02020603050405020304" pitchFamily="18" charset="0"/>
                        <a:cs typeface="Arial" panose="020B0604020202020204" pitchFamily="34" charset="0"/>
                      </a:endParaRPr>
                    </a:p>
                  </a:txBody>
                  <a:tcPr/>
                </a:tc>
                <a:extLst>
                  <a:ext uri="{0D108BD9-81ED-4DB2-BD59-A6C34878D82A}">
                    <a16:rowId xmlns="" xmlns:a16="http://schemas.microsoft.com/office/drawing/2014/main" val="3482951728"/>
                  </a:ext>
                </a:extLst>
              </a:tr>
              <a:tr h="508858">
                <a:tc>
                  <a:txBody>
                    <a:bodyPr/>
                    <a:lstStyle/>
                    <a:p>
                      <a:pPr marL="0" algn="l"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Melanomegaly </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Enlargement </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megaly</a:t>
                      </a:r>
                      <a:endPar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tc>
                <a:extLst>
                  <a:ext uri="{0D108BD9-81ED-4DB2-BD59-A6C34878D82A}">
                    <a16:rowId xmlns="" xmlns:a16="http://schemas.microsoft.com/office/drawing/2014/main" val="174918668"/>
                  </a:ext>
                </a:extLst>
              </a:tr>
              <a:tr h="508858">
                <a:tc>
                  <a:txBody>
                    <a:bodyPr/>
                    <a:lstStyle/>
                    <a:p>
                      <a:pPr algn="l">
                        <a:lnSpc>
                          <a:spcPts val="1680"/>
                        </a:lnSpc>
                        <a:spcBef>
                          <a:spcPts val="1200"/>
                        </a:spcBef>
                        <a:spcAft>
                          <a:spcPts val="120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Onychectomy </a:t>
                      </a:r>
                    </a:p>
                  </a:txBody>
                  <a:tcPr marL="78105" marR="78105" marT="78105" marB="78105"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Remove </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ectomy</a:t>
                      </a: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p>
                  </a:txBody>
                  <a:tcPr marL="37792" marR="37792" marT="37792" marB="37792"/>
                </a:tc>
                <a:extLst>
                  <a:ext uri="{0D108BD9-81ED-4DB2-BD59-A6C34878D82A}">
                    <a16:rowId xmlns="" xmlns:a16="http://schemas.microsoft.com/office/drawing/2014/main" val="647099829"/>
                  </a:ext>
                </a:extLst>
              </a:tr>
              <a:tr h="508858">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cs typeface="Arial" panose="020B0604020202020204" pitchFamily="34" charset="0"/>
                        </a:rPr>
                        <a:t>Onychitis </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Inflammation </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-itis</a:t>
                      </a:r>
                    </a:p>
                  </a:txBody>
                  <a:tcPr marL="37792" marR="37792" marT="37792" marB="37792"/>
                </a:tc>
                <a:extLst>
                  <a:ext uri="{0D108BD9-81ED-4DB2-BD59-A6C34878D82A}">
                    <a16:rowId xmlns="" xmlns:a16="http://schemas.microsoft.com/office/drawing/2014/main" val="1394817271"/>
                  </a:ext>
                </a:extLst>
              </a:tr>
              <a:tr h="508858">
                <a:tc>
                  <a:txBody>
                    <a:bodyPr/>
                    <a:lstStyle/>
                    <a:p>
                      <a:pPr rtl="1"/>
                      <a: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rial" panose="020B0604020202020204" pitchFamily="34" charset="0"/>
                        </a:rPr>
                        <a:t>Melanoma</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rtl="1"/>
                      <a:r>
                        <a:rPr lang="en-US" sz="1800" b="0" kern="1200" dirty="0">
                          <a:solidFill>
                            <a:srgbClr val="000000"/>
                          </a:solidFill>
                          <a:effectLst/>
                          <a:latin typeface="Times New Roman" panose="02020603050405020304" pitchFamily="18" charset="0"/>
                          <a:cs typeface="Arial" panose="020B0604020202020204" pitchFamily="34" charset="0"/>
                        </a:rPr>
                        <a:t>Tumor </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cs typeface="Arial" panose="020B0604020202020204" pitchFamily="34" charset="0"/>
                        </a:rPr>
                        <a:t>-</a:t>
                      </a:r>
                      <a:r>
                        <a:rPr lang="en-US" sz="1800" b="1" kern="1200" dirty="0" err="1">
                          <a:solidFill>
                            <a:srgbClr val="000000"/>
                          </a:solidFill>
                          <a:effectLst/>
                          <a:latin typeface="Times New Roman" panose="02020603050405020304" pitchFamily="18" charset="0"/>
                          <a:cs typeface="Arial" panose="020B0604020202020204" pitchFamily="34" charset="0"/>
                        </a:rPr>
                        <a:t>oma</a:t>
                      </a:r>
                      <a:endParaRPr lang="ar-IQ" sz="1800" b="1" kern="1200" dirty="0">
                        <a:solidFill>
                          <a:srgbClr val="000000"/>
                        </a:solidFill>
                        <a:effectLst/>
                        <a:latin typeface="Times New Roman" panose="02020603050405020304" pitchFamily="18" charset="0"/>
                        <a:cs typeface="Arial" panose="020B0604020202020204" pitchFamily="34" charset="0"/>
                      </a:endParaRPr>
                    </a:p>
                  </a:txBody>
                  <a:tcPr/>
                </a:tc>
                <a:extLst>
                  <a:ext uri="{0D108BD9-81ED-4DB2-BD59-A6C34878D82A}">
                    <a16:rowId xmlns="" xmlns:a16="http://schemas.microsoft.com/office/drawing/2014/main" val="4158504314"/>
                  </a:ext>
                </a:extLst>
              </a:tr>
            </a:tbl>
          </a:graphicData>
        </a:graphic>
      </p:graphicFrame>
      <p:sp>
        <p:nvSpPr>
          <p:cNvPr id="4" name="مستطيل 3">
            <a:extLst>
              <a:ext uri="{FF2B5EF4-FFF2-40B4-BE49-F238E27FC236}">
                <a16:creationId xmlns="" xmlns:a16="http://schemas.microsoft.com/office/drawing/2014/main"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 xmlns:a16="http://schemas.microsoft.com/office/drawing/2014/main" id="{FE2A7D68-9D72-4737-A8E2-28BD9FD75604}"/>
              </a:ext>
            </a:extLst>
          </p:cNvPr>
          <p:cNvSpPr txBox="1">
            <a:spLocks/>
          </p:cNvSpPr>
          <p:nvPr/>
        </p:nvSpPr>
        <p:spPr>
          <a:xfrm>
            <a:off x="469899" y="-173702"/>
            <a:ext cx="9366432" cy="836023"/>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200" b="1" u="sng"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Prefixes  and Suffixes for Integumentary System</a:t>
            </a:r>
          </a:p>
          <a:p>
            <a:pPr marL="0" marR="0" lvl="0" indent="0" algn="justLow"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endParaRPr kumimoji="0" lang="en-US" sz="33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958910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pic>
        <p:nvPicPr>
          <p:cNvPr id="5" name="Picture 16" descr="Medical-Terminology-Integumentary-System_Medical-Specialties">
            <a:extLst>
              <a:ext uri="{FF2B5EF4-FFF2-40B4-BE49-F238E27FC236}">
                <a16:creationId xmlns="" xmlns:a16="http://schemas.microsoft.com/office/drawing/2014/main" id="{403B978D-D497-4C59-BE8B-2CD4290B44A5}"/>
              </a:ext>
            </a:extLst>
          </p:cNvPr>
          <p:cNvPicPr/>
          <p:nvPr/>
        </p:nvPicPr>
        <p:blipFill rotWithShape="1">
          <a:blip r:embed="rId3">
            <a:extLst>
              <a:ext uri="{28A0092B-C50C-407E-A947-70E740481C1C}">
                <a14:useLocalDpi xmlns:a14="http://schemas.microsoft.com/office/drawing/2010/main" val="0"/>
              </a:ext>
            </a:extLst>
          </a:blip>
          <a:srcRect b="5962"/>
          <a:stretch/>
        </p:blipFill>
        <p:spPr bwMode="auto">
          <a:xfrm>
            <a:off x="772886" y="705394"/>
            <a:ext cx="10646227" cy="5447211"/>
          </a:xfrm>
          <a:prstGeom prst="rect">
            <a:avLst/>
          </a:prstGeom>
          <a:noFill/>
          <a:ln>
            <a:noFill/>
          </a:ln>
        </p:spPr>
      </p:pic>
    </p:spTree>
    <p:extLst>
      <p:ext uri="{BB962C8B-B14F-4D97-AF65-F5344CB8AC3E}">
        <p14:creationId xmlns:p14="http://schemas.microsoft.com/office/powerpoint/2010/main" val="2978209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6" name="جدول 4">
            <a:extLst>
              <a:ext uri="{FF2B5EF4-FFF2-40B4-BE49-F238E27FC236}">
                <a16:creationId xmlns="" xmlns:a16="http://schemas.microsoft.com/office/drawing/2014/main" id="{764AF19A-780E-4181-8231-D48126D53D3A}"/>
              </a:ext>
            </a:extLst>
          </p:cNvPr>
          <p:cNvGraphicFramePr>
            <a:graphicFrameLocks noGrp="1"/>
          </p:cNvGraphicFramePr>
          <p:nvPr>
            <p:extLst>
              <p:ext uri="{D42A27DB-BD31-4B8C-83A1-F6EECF244321}">
                <p14:modId xmlns:p14="http://schemas.microsoft.com/office/powerpoint/2010/main" val="151267034"/>
              </p:ext>
            </p:extLst>
          </p:nvPr>
        </p:nvGraphicFramePr>
        <p:xfrm>
          <a:off x="685799" y="659590"/>
          <a:ext cx="11081657" cy="4431792"/>
        </p:xfrm>
        <a:graphic>
          <a:graphicData uri="http://schemas.openxmlformats.org/drawingml/2006/table">
            <a:tbl>
              <a:tblPr rtl="1" firstRow="1" bandRow="1">
                <a:tableStyleId>{5DA37D80-6434-44D0-A028-1B22A696006F}</a:tableStyleId>
              </a:tblPr>
              <a:tblGrid>
                <a:gridCol w="7940039">
                  <a:extLst>
                    <a:ext uri="{9D8B030D-6E8A-4147-A177-3AD203B41FA5}">
                      <a16:colId xmlns="" xmlns:a16="http://schemas.microsoft.com/office/drawing/2014/main" val="4280930506"/>
                    </a:ext>
                  </a:extLst>
                </a:gridCol>
                <a:gridCol w="3141618">
                  <a:extLst>
                    <a:ext uri="{9D8B030D-6E8A-4147-A177-3AD203B41FA5}">
                      <a16:colId xmlns="" xmlns:a16="http://schemas.microsoft.com/office/drawing/2014/main"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Definition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Terms</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 xmlns:a16="http://schemas.microsoft.com/office/drawing/2014/main" val="4284080191"/>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division of medicine that diagnoses and treat conditions of the skin, hair, and nails.</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Dermatology</a:t>
                      </a:r>
                    </a:p>
                  </a:txBody>
                  <a:tcPr marL="0" marR="76200" marT="76200" marB="76200" anchor="ctr"/>
                </a:tc>
                <a:extLst>
                  <a:ext uri="{0D108BD9-81ED-4DB2-BD59-A6C34878D82A}">
                    <a16:rowId xmlns="" xmlns:a16="http://schemas.microsoft.com/office/drawing/2014/main" val="2022017906"/>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physician specializing in the treatment of the skin and accessory structures.</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Dermatologist</a:t>
                      </a:r>
                    </a:p>
                  </a:txBody>
                  <a:tcPr marL="0" marR="76200" marT="76200" marB="76200" anchor="ctr"/>
                </a:tc>
                <a:extLst>
                  <a:ext uri="{0D108BD9-81ED-4DB2-BD59-A6C34878D82A}">
                    <a16:rowId xmlns="" xmlns:a16="http://schemas.microsoft.com/office/drawing/2014/main" val="923398137"/>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branch of medicine that treats conditions of the integumentary system</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Plastic Surgery</a:t>
                      </a:r>
                    </a:p>
                  </a:txBody>
                  <a:tcPr marL="0" marR="76200" marT="76200" marB="76200" anchor="ctr"/>
                </a:tc>
                <a:extLst>
                  <a:ext uri="{0D108BD9-81ED-4DB2-BD59-A6C34878D82A}">
                    <a16:rowId xmlns="" xmlns:a16="http://schemas.microsoft.com/office/drawing/2014/main" val="3946233537"/>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physician that repairs, improves and reconstructs damaged body structures.</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Plastic Surgeon</a:t>
                      </a:r>
                    </a:p>
                  </a:txBody>
                  <a:tcPr marL="0" marR="76200" marT="76200" marB="76200" anchor="ctr"/>
                </a:tc>
                <a:extLst>
                  <a:ext uri="{0D108BD9-81ED-4DB2-BD59-A6C34878D82A}">
                    <a16:rowId xmlns="" xmlns:a16="http://schemas.microsoft.com/office/drawing/2014/main" val="1549953544"/>
                  </a:ext>
                </a:extLst>
              </a:tr>
            </a:tbl>
          </a:graphicData>
        </a:graphic>
      </p:graphicFrame>
      <p:sp>
        <p:nvSpPr>
          <p:cNvPr id="7" name="Content Placeholder 2">
            <a:extLst>
              <a:ext uri="{FF2B5EF4-FFF2-40B4-BE49-F238E27FC236}">
                <a16:creationId xmlns="" xmlns:a16="http://schemas.microsoft.com/office/drawing/2014/main" id="{4F793343-3181-48FB-BAB2-3E03A23889F9}"/>
              </a:ext>
            </a:extLst>
          </p:cNvPr>
          <p:cNvSpPr txBox="1">
            <a:spLocks/>
          </p:cNvSpPr>
          <p:nvPr/>
        </p:nvSpPr>
        <p:spPr>
          <a:xfrm>
            <a:off x="541292" y="-39189"/>
            <a:ext cx="10147119" cy="444137"/>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4F81BD"/>
              </a:buClr>
              <a:buSzTx/>
              <a:buFontTx/>
              <a:buNone/>
              <a:tabLst/>
              <a:defRPr/>
            </a:pPr>
            <a:r>
              <a:rPr kumimoji="0" lang="en-US" sz="2800" b="1" i="0" u="sng"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Specialist in  Integumentary System</a:t>
            </a:r>
          </a:p>
        </p:txBody>
      </p:sp>
    </p:spTree>
    <p:extLst>
      <p:ext uri="{BB962C8B-B14F-4D97-AF65-F5344CB8AC3E}">
        <p14:creationId xmlns:p14="http://schemas.microsoft.com/office/powerpoint/2010/main" val="2830971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6" name="جدول 4">
            <a:extLst>
              <a:ext uri="{FF2B5EF4-FFF2-40B4-BE49-F238E27FC236}">
                <a16:creationId xmlns="" xmlns:a16="http://schemas.microsoft.com/office/drawing/2014/main" id="{764AF19A-780E-4181-8231-D48126D53D3A}"/>
              </a:ext>
            </a:extLst>
          </p:cNvPr>
          <p:cNvGraphicFramePr>
            <a:graphicFrameLocks noGrp="1"/>
          </p:cNvGraphicFramePr>
          <p:nvPr>
            <p:extLst>
              <p:ext uri="{D42A27DB-BD31-4B8C-83A1-F6EECF244321}">
                <p14:modId xmlns:p14="http://schemas.microsoft.com/office/powerpoint/2010/main" val="772860196"/>
              </p:ext>
            </p:extLst>
          </p:nvPr>
        </p:nvGraphicFramePr>
        <p:xfrm>
          <a:off x="439782" y="543249"/>
          <a:ext cx="11301549" cy="4852416"/>
        </p:xfrm>
        <a:graphic>
          <a:graphicData uri="http://schemas.openxmlformats.org/drawingml/2006/table">
            <a:tbl>
              <a:tblPr rtl="1" firstRow="1" bandRow="1">
                <a:tableStyleId>{5DA37D80-6434-44D0-A028-1B22A696006F}</a:tableStyleId>
              </a:tblPr>
              <a:tblGrid>
                <a:gridCol w="8097592">
                  <a:extLst>
                    <a:ext uri="{9D8B030D-6E8A-4147-A177-3AD203B41FA5}">
                      <a16:colId xmlns="" xmlns:a16="http://schemas.microsoft.com/office/drawing/2014/main" val="4280930506"/>
                    </a:ext>
                  </a:extLst>
                </a:gridCol>
                <a:gridCol w="3203957">
                  <a:extLst>
                    <a:ext uri="{9D8B030D-6E8A-4147-A177-3AD203B41FA5}">
                      <a16:colId xmlns="" xmlns:a16="http://schemas.microsoft.com/office/drawing/2014/main"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Definition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Terms</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 xmlns:a16="http://schemas.microsoft.com/office/drawing/2014/main" val="4284080191"/>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Acne is a disorder of the sebaceous glands and hair follicles in which pimples, cysts that are infected or abscesses occur.</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Acne</a:t>
                      </a:r>
                    </a:p>
                  </a:txBody>
                  <a:tcPr marL="0" marR="76200" marT="76200" marB="76200" anchor="ctr"/>
                </a:tc>
                <a:extLst>
                  <a:ext uri="{0D108BD9-81ED-4DB2-BD59-A6C34878D82A}">
                    <a16:rowId xmlns="" xmlns:a16="http://schemas.microsoft.com/office/drawing/2014/main" val="2022017906"/>
                  </a:ext>
                </a:extLst>
              </a:tr>
              <a:tr h="370840">
                <a:tc>
                  <a:txBody>
                    <a:bodyPr/>
                    <a:lstStyle/>
                    <a:p>
                      <a:pPr>
                        <a:lnSpc>
                          <a:spcPct val="115000"/>
                        </a:lnSpc>
                        <a:spcAft>
                          <a:spcPts val="1000"/>
                        </a:spcAft>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Alopecia is the lack of hair due to conditions such as normal aging, skin disorders, anticancer medications, or endocrine disorders.</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Alopecia</a:t>
                      </a:r>
                    </a:p>
                  </a:txBody>
                  <a:tcPr marL="0" marR="76200" marT="76200" marB="76200" anchor="ctr"/>
                </a:tc>
                <a:extLst>
                  <a:ext uri="{0D108BD9-81ED-4DB2-BD59-A6C34878D82A}">
                    <a16:rowId xmlns="" xmlns:a16="http://schemas.microsoft.com/office/drawing/2014/main" val="119472954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Dermatitis is inflammation of the skin.</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Dermatitis</a:t>
                      </a:r>
                    </a:p>
                  </a:txBody>
                  <a:tcPr marL="0" marR="76200" marT="76200" marB="76200" anchor="ctr"/>
                </a:tc>
                <a:extLst>
                  <a:ext uri="{0D108BD9-81ED-4DB2-BD59-A6C34878D82A}">
                    <a16:rowId xmlns="" xmlns:a16="http://schemas.microsoft.com/office/drawing/2014/main" val="44653050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An ulcer is a crater in the skin as a result of necrosis. An ulcer can be shallow or deep and can be accompanied by an infection or inflammation.</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Ulcer </a:t>
                      </a:r>
                    </a:p>
                  </a:txBody>
                  <a:tcPr marL="0" marR="76200" marT="76200" marB="76200" anchor="ctr"/>
                </a:tc>
                <a:extLst>
                  <a:ext uri="{0D108BD9-81ED-4DB2-BD59-A6C34878D82A}">
                    <a16:rowId xmlns="" xmlns:a16="http://schemas.microsoft.com/office/drawing/2014/main" val="416356106"/>
                  </a:ext>
                </a:extLst>
              </a:tr>
            </a:tbl>
          </a:graphicData>
        </a:graphic>
      </p:graphicFrame>
    </p:spTree>
    <p:extLst>
      <p:ext uri="{BB962C8B-B14F-4D97-AF65-F5344CB8AC3E}">
        <p14:creationId xmlns:p14="http://schemas.microsoft.com/office/powerpoint/2010/main" val="2187333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rtl="0"/>
            <a:fld id="{0BF9B047-6E35-44AD-B32C-4FC49892E5C4}" type="slidenum">
              <a:rPr lang="en-US" smtClean="0">
                <a:solidFill>
                  <a:srgbClr val="000000"/>
                </a:solidFill>
                <a:cs typeface="Arial"/>
              </a:rPr>
              <a:pPr rtl="0"/>
              <a:t>10</a:t>
            </a:fld>
            <a:endParaRPr lang="en-US" dirty="0">
              <a:solidFill>
                <a:srgbClr val="000000"/>
              </a:solidFill>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4" name="عنصر نائب للمحتوى 2">
            <a:extLst>
              <a:ext uri="{FF2B5EF4-FFF2-40B4-BE49-F238E27FC236}">
                <a16:creationId xmlns="" xmlns:a16="http://schemas.microsoft.com/office/drawing/2014/main" id="{1B8D3D31-B8A1-4D4D-AEA1-2D5B467E92A5}"/>
              </a:ext>
            </a:extLst>
          </p:cNvPr>
          <p:cNvSpPr txBox="1">
            <a:spLocks/>
          </p:cNvSpPr>
          <p:nvPr/>
        </p:nvSpPr>
        <p:spPr bwMode="auto">
          <a:xfrm>
            <a:off x="1852140" y="2835880"/>
            <a:ext cx="8703276" cy="1451915"/>
          </a:xfrm>
          <a:prstGeom prst="rect">
            <a:avLst/>
          </a:prstGeom>
          <a:ln>
            <a:headEnd/>
            <a:tailEnd/>
          </a:ln>
        </p:spPr>
        <p:style>
          <a:lnRef idx="3">
            <a:schemeClr val="lt1"/>
          </a:lnRef>
          <a:fillRef idx="1">
            <a:schemeClr val="accent6"/>
          </a:fillRef>
          <a:effectRef idx="1">
            <a:schemeClr val="accent6"/>
          </a:effectRef>
          <a:fontRef idx="minor">
            <a:schemeClr val="lt1"/>
          </a:fontRef>
        </p:style>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lt1"/>
                </a:solidFill>
                <a:latin typeface="+mn-lt"/>
                <a:ea typeface="+mn-ea"/>
                <a:cs typeface="+mn-cs"/>
              </a:defRPr>
            </a:lvl1pPr>
            <a:lvl2pPr marL="742950" indent="-285750" algn="l" rtl="0" fontAlgn="base">
              <a:spcBef>
                <a:spcPct val="20000"/>
              </a:spcBef>
              <a:spcAft>
                <a:spcPct val="0"/>
              </a:spcAft>
              <a:buChar char="–"/>
              <a:defRPr sz="2800" kern="1200">
                <a:solidFill>
                  <a:schemeClr val="lt1"/>
                </a:solidFill>
                <a:latin typeface="+mn-lt"/>
                <a:ea typeface="+mn-ea"/>
                <a:cs typeface="+mn-cs"/>
              </a:defRPr>
            </a:lvl2pPr>
            <a:lvl3pPr marL="1143000" indent="-228600" algn="l" rtl="0" fontAlgn="base">
              <a:spcBef>
                <a:spcPct val="20000"/>
              </a:spcBef>
              <a:spcAft>
                <a:spcPct val="0"/>
              </a:spcAft>
              <a:buChar char="•"/>
              <a:defRPr sz="2400" kern="1200">
                <a:solidFill>
                  <a:schemeClr val="lt1"/>
                </a:solidFill>
                <a:latin typeface="+mn-lt"/>
                <a:ea typeface="+mn-ea"/>
                <a:cs typeface="+mn-cs"/>
              </a:defRPr>
            </a:lvl3pPr>
            <a:lvl4pPr marL="1600200" indent="-228600" algn="l" rtl="0" fontAlgn="base">
              <a:spcBef>
                <a:spcPct val="20000"/>
              </a:spcBef>
              <a:spcAft>
                <a:spcPct val="0"/>
              </a:spcAft>
              <a:buChar char="–"/>
              <a:defRPr sz="2000" kern="1200">
                <a:solidFill>
                  <a:schemeClr val="lt1"/>
                </a:solidFill>
                <a:latin typeface="+mn-lt"/>
                <a:ea typeface="+mn-ea"/>
                <a:cs typeface="+mn-cs"/>
              </a:defRPr>
            </a:lvl4pPr>
            <a:lvl5pPr marL="2057400" indent="-228600" algn="l" rtl="0" fontAlgn="base">
              <a:spcBef>
                <a:spcPct val="20000"/>
              </a:spcBef>
              <a:spcAft>
                <a:spcPct val="0"/>
              </a:spcAft>
              <a:buChar char="»"/>
              <a:defRPr sz="20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7200" b="1" i="0" u="none" strike="noStrike" kern="1200" normalizeH="0" baseline="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uLnTx/>
                <a:uFillTx/>
                <a:latin typeface="Arial"/>
                <a:ea typeface="+mn-ea"/>
                <a:cs typeface="Arial"/>
              </a:rPr>
              <a:t>Any Question?</a:t>
            </a:r>
            <a:endParaRPr kumimoji="0" lang="ar-IQ" sz="7200" b="1" i="0" u="none" strike="noStrike" kern="1200" normalizeH="0" baseline="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uLnTx/>
              <a:uFillTx/>
              <a:latin typeface="Arial"/>
              <a:ea typeface="+mn-ea"/>
              <a:cs typeface="Arial"/>
            </a:endParaRPr>
          </a:p>
        </p:txBody>
      </p:sp>
    </p:spTree>
    <p:extLst>
      <p:ext uri="{BB962C8B-B14F-4D97-AF65-F5344CB8AC3E}">
        <p14:creationId xmlns:p14="http://schemas.microsoft.com/office/powerpoint/2010/main" val="2320455047"/>
      </p:ext>
    </p:extLst>
  </p:cSld>
  <p:clrMapOvr>
    <a:masterClrMapping/>
  </p:clrMapOvr>
</p:sld>
</file>

<file path=ppt/theme/theme1.xml><?xml version="1.0" encoding="utf-8"?>
<a:theme xmlns:a="http://schemas.openxmlformats.org/drawingml/2006/main" name="BLR Training ppt Template_Aug_09">
  <a:themeElements>
    <a:clrScheme name="أخضر">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BLR Training ppt Template_Aug_0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R Training ppt Template_Aug_09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R Training ppt Template_Aug_09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R Training ppt Template_Aug_09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R Training ppt Template_Aug_09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R Training ppt Template_Aug_09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R Training ppt Template_Aug_09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R Training ppt Template_Aug_09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2354</TotalTime>
  <Words>1145</Words>
  <Application>Microsoft Office PowerPoint</Application>
  <PresentationFormat>Custom</PresentationFormat>
  <Paragraphs>129</Paragraphs>
  <Slides>10</Slides>
  <Notes>6</Notes>
  <HiddenSlides>0</HiddenSlides>
  <MMClips>0</MMClips>
  <ScaleCrop>false</ScaleCrop>
  <HeadingPairs>
    <vt:vector size="4" baseType="variant">
      <vt:variant>
        <vt:lpstr>Theme</vt:lpstr>
      </vt:variant>
      <vt:variant>
        <vt:i4>3</vt:i4>
      </vt:variant>
      <vt:variant>
        <vt:lpstr>Slide Titles</vt:lpstr>
      </vt:variant>
      <vt:variant>
        <vt:i4>10</vt:i4>
      </vt:variant>
    </vt:vector>
  </HeadingPairs>
  <TitlesOfParts>
    <vt:vector size="13" baseType="lpstr">
      <vt:lpstr>BLR Training ppt Template_Aug_09</vt:lpstr>
      <vt:lpstr>Default Design</vt:lpstr>
      <vt:lpstr>3_Default Design</vt:lpstr>
      <vt:lpstr>   Al-Mustaqbal University College  Department of Nursing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DR-ALI</dc:creator>
  <cp:lastModifiedBy>Maher</cp:lastModifiedBy>
  <cp:revision>181</cp:revision>
  <cp:lastPrinted>2021-04-23T07:08:32Z</cp:lastPrinted>
  <dcterms:created xsi:type="dcterms:W3CDTF">2021-03-19T17:48:55Z</dcterms:created>
  <dcterms:modified xsi:type="dcterms:W3CDTF">2022-05-16T15:53:35Z</dcterms:modified>
</cp:coreProperties>
</file>