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9" r:id="rId9"/>
    <p:sldId id="270" r:id="rId10"/>
    <p:sldId id="273" r:id="rId11"/>
    <p:sldId id="275" r:id="rId12"/>
    <p:sldId id="27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36FFC1-D0C8-4427-8ABB-1CE2F2964753}" type="datetimeFigureOut">
              <a:rPr lang="en-US" smtClean="0"/>
              <a:t>4/23/2022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26119F-DEE5-4F6F-97D1-AA0143D5C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01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6119F-DEE5-4F6F-97D1-AA0143D5C03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654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Jabar\Desktop\ich-guidelines-for-stability-studies-1-6-7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8610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095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C:\Users\Jabar\Desktop\ich-guidelines-for-stability-studies-1-26-7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"/>
            <a:ext cx="80772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081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 descr="C:\Users\Jabar\Desktop\ich-guidelines-for-stability-studies-1-27-7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"/>
            <a:ext cx="8382000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836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C:\Users\Jabar\Desktop\ich-guidelines-for-stability-studies-1-28-7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305799" cy="562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848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Jabar\Desktop\ich-guidelines-for-stability-studies-1-7-7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" y="414338"/>
            <a:ext cx="8301037" cy="575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038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Jabar\Desktop\ich-guidelines-for-stability-studies-1-9-7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6700"/>
            <a:ext cx="8305800" cy="575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626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Jabar\Desktop\ich-guidelines-for-stability-studies-1-10-7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2296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302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Jabar\Desktop\ich-guidelines-for-stability-studies-1-21-3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"/>
            <a:ext cx="81534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755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Users\Jabar\Desktop\ich-guidelines-for-stability-studies-1-15-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4800"/>
            <a:ext cx="8077200" cy="617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031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Users\Jabar\Desktop\ich-guidelines-for-stability-studies-1-16-7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41300"/>
            <a:ext cx="8424863" cy="600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650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C:\Users\Jabar\Desktop\ich-guidelines-for-stability-studies-1-19-7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3058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005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C:\Users\Jabar\Desktop\ich-guidelines-for-stability-studies-1-20-7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41312"/>
            <a:ext cx="8229600" cy="583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098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</Words>
  <Application>Microsoft Office PowerPoint</Application>
  <PresentationFormat>On-screen Show (4:3)</PresentationFormat>
  <Paragraphs>1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Jabar Faraj</dc:creator>
  <cp:lastModifiedBy>Jabar</cp:lastModifiedBy>
  <cp:revision>6</cp:revision>
  <dcterms:created xsi:type="dcterms:W3CDTF">2006-08-16T00:00:00Z</dcterms:created>
  <dcterms:modified xsi:type="dcterms:W3CDTF">2022-04-23T14:29:15Z</dcterms:modified>
</cp:coreProperties>
</file>