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47713"/>
            <a:ext cx="82296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3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76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1"/>
            <a:ext cx="8153400" cy="572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15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80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5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03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39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0772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1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6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1"/>
            <a:ext cx="8001000" cy="572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37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9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305799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11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1"/>
            <a:ext cx="8153400" cy="588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35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1"/>
            <a:ext cx="8382000" cy="588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1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14400"/>
            <a:ext cx="82296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9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82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1"/>
            <a:ext cx="80772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1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33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0010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667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70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34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70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9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98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20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1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98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34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20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6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91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747713"/>
            <a:ext cx="6934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28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9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82000" cy="617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3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2296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71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25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8077200" cy="632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65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1"/>
            <a:ext cx="81534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5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On-screen Show (4:3)</PresentationFormat>
  <Paragraphs>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Jabar Faraj</dc:creator>
  <cp:lastModifiedBy>Jabar</cp:lastModifiedBy>
  <cp:revision>11</cp:revision>
  <dcterms:created xsi:type="dcterms:W3CDTF">2006-08-16T00:00:00Z</dcterms:created>
  <dcterms:modified xsi:type="dcterms:W3CDTF">2022-04-23T14:06:14Z</dcterms:modified>
</cp:coreProperties>
</file>