
<file path=[Content_Types].xml><?xml version="1.0" encoding="utf-8"?>
<Types xmlns="http://schemas.openxmlformats.org/package/2006/content-types">
  <Default Extension="png" ContentType="image/png"/>
  <Default Extension="jpeg" ContentType="image/jpe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Masters/slideMaster3.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slideLayouts/slideLayout23.xml" ContentType="application/vnd.openxmlformats-officedocument.presentationml.slideLayout+xml"/>
  <Override PartName="/ppt/slideLayouts/slideLayout24.xml" ContentType="application/vnd.openxmlformats-officedocument.presentationml.slideLayout+xml"/>
  <Override PartName="/ppt/theme/theme2.xml" ContentType="application/vnd.openxmlformats-officedocument.theme+xml"/>
  <Override PartName="/ppt/slideLayouts/slideLayout25.xml" ContentType="application/vnd.openxmlformats-officedocument.presentationml.slideLayout+xml"/>
  <Override PartName="/ppt/slideLayouts/slideLayout26.xml" ContentType="application/vnd.openxmlformats-officedocument.presentationml.slideLayout+xml"/>
  <Override PartName="/ppt/slideLayouts/slideLayout27.xml" ContentType="application/vnd.openxmlformats-officedocument.presentationml.slideLayout+xml"/>
  <Override PartName="/ppt/slideLayouts/slideLayout28.xml" ContentType="application/vnd.openxmlformats-officedocument.presentationml.slideLayout+xml"/>
  <Override PartName="/ppt/slideLayouts/slideLayout29.xml" ContentType="application/vnd.openxmlformats-officedocument.presentationml.slideLayout+xml"/>
  <Override PartName="/ppt/slideLayouts/slideLayout30.xml" ContentType="application/vnd.openxmlformats-officedocument.presentationml.slideLayout+xml"/>
  <Override PartName="/ppt/slideLayouts/slideLayout31.xml" ContentType="application/vnd.openxmlformats-officedocument.presentationml.slideLayout+xml"/>
  <Override PartName="/ppt/slideLayouts/slideLayout32.xml" ContentType="application/vnd.openxmlformats-officedocument.presentationml.slideLayout+xml"/>
  <Override PartName="/ppt/slideLayouts/slideLayout33.xml" ContentType="application/vnd.openxmlformats-officedocument.presentationml.slideLayout+xml"/>
  <Override PartName="/ppt/slideLayouts/slideLayout34.xml" ContentType="application/vnd.openxmlformats-officedocument.presentationml.slideLayout+xml"/>
  <Override PartName="/ppt/slideLayouts/slideLayout35.xml" ContentType="application/vnd.openxmlformats-officedocument.presentationml.slideLayout+xml"/>
  <Override PartName="/ppt/slideLayouts/slideLayout36.xml" ContentType="application/vnd.openxmlformats-officedocument.presentationml.slideLayout+xml"/>
  <Override PartName="/ppt/theme/theme3.xml" ContentType="application/vnd.openxmlformats-officedocument.theme+xml"/>
  <Override PartName="/ppt/theme/theme4.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rtl="1" saveSubsetFonts="1">
  <p:sldMasterIdLst>
    <p:sldMasterId id="2147483660" r:id="rId1"/>
    <p:sldMasterId id="2147483685" r:id="rId2"/>
    <p:sldMasterId id="2147483699" r:id="rId3"/>
  </p:sldMasterIdLst>
  <p:notesMasterIdLst>
    <p:notesMasterId r:id="rId22"/>
  </p:notesMasterIdLst>
  <p:sldIdLst>
    <p:sldId id="257" r:id="rId4"/>
    <p:sldId id="287" r:id="rId5"/>
    <p:sldId id="707" r:id="rId6"/>
    <p:sldId id="677" r:id="rId7"/>
    <p:sldId id="726" r:id="rId8"/>
    <p:sldId id="718" r:id="rId9"/>
    <p:sldId id="722" r:id="rId10"/>
    <p:sldId id="714" r:id="rId11"/>
    <p:sldId id="715" r:id="rId12"/>
    <p:sldId id="713" r:id="rId13"/>
    <p:sldId id="710" r:id="rId14"/>
    <p:sldId id="725" r:id="rId15"/>
    <p:sldId id="727" r:id="rId16"/>
    <p:sldId id="728" r:id="rId17"/>
    <p:sldId id="723" r:id="rId18"/>
    <p:sldId id="717" r:id="rId19"/>
    <p:sldId id="724" r:id="rId20"/>
    <p:sldId id="675" r:id="rId21"/>
  </p:sldIdLst>
  <p:sldSz cx="12192000" cy="6858000"/>
  <p:notesSz cx="6858000" cy="9144000"/>
  <p:defaultTextStyle>
    <a:defPPr>
      <a:defRPr lang="ar-IQ"/>
    </a:defPPr>
    <a:lvl1pPr marL="0" algn="r" defTabSz="914400" rtl="1" eaLnBrk="1" latinLnBrk="0" hangingPunct="1">
      <a:defRPr sz="18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p:defaultTextStyle>
  <p:extLst>
    <p:ext uri="{EFAFB233-063F-42B5-8137-9DF3F51BA10A}">
      <p15:sldGuideLst xmlns="" xmlns:p15="http://schemas.microsoft.com/office/powerpoint/2012/main">
        <p15:guide id="1" orient="horz" pos="2160">
          <p15:clr>
            <a:srgbClr val="A4A3A4"/>
          </p15:clr>
        </p15:guide>
        <p15:guide id="2" pos="3840">
          <p15:clr>
            <a:srgbClr val="A4A3A4"/>
          </p15:clr>
        </p15:guide>
      </p15:sldGuideLst>
    </p:ext>
  </p:extLst>
</p:presentation>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نمط متوسط 2 - تمييز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9DCAF9ED-07DC-4A11-8D7F-57B35C25682E}" styleName="نمط متوسط 1 - تمييز 2">
    <a:wholeTbl>
      <a:tcTxStyle>
        <a:fontRef idx="minor">
          <a:scrgbClr r="0" g="0" b="0"/>
        </a:fontRef>
        <a:schemeClr val="dk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a:noFill/>
            </a:ln>
          </a:insideV>
        </a:tcBdr>
        <a:fill>
          <a:solidFill>
            <a:schemeClr val="lt1"/>
          </a:solidFill>
        </a:fill>
      </a:tcStyle>
    </a:wholeTbl>
    <a:band1H>
      <a:tcStyle>
        <a:tcBdr/>
        <a:fill>
          <a:solidFill>
            <a:schemeClr val="accent2">
              <a:tint val="20000"/>
            </a:schemeClr>
          </a:solidFill>
        </a:fill>
      </a:tcStyle>
    </a:band1H>
    <a:band1V>
      <a:tcStyle>
        <a:tcBdr/>
        <a:fill>
          <a:solidFill>
            <a:schemeClr val="accent2">
              <a:tint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solidFill>
            <a:schemeClr val="lt1"/>
          </a:solidFill>
        </a:fill>
      </a:tcStyle>
    </a:lastRow>
    <a:firstRow>
      <a:tcTxStyle b="on">
        <a:fontRef idx="minor">
          <a:scrgbClr r="0" g="0" b="0"/>
        </a:fontRef>
        <a:schemeClr val="lt1"/>
      </a:tcTxStyle>
      <a:tcStyle>
        <a:tcBdr/>
        <a:fill>
          <a:solidFill>
            <a:schemeClr val="accent2"/>
          </a:solidFill>
        </a:fill>
      </a:tcStyle>
    </a:firstRow>
  </a:tblStyle>
  <a:tblStyle styleId="{5DA37D80-6434-44D0-A028-1B22A696006F}" styleName="نمط فاتح 3 - تمييز 2">
    <a:wholeTbl>
      <a:tcTxStyle>
        <a:fontRef idx="minor">
          <a:scrgbClr r="0" g="0" b="0"/>
        </a:fontRef>
        <a:schemeClr val="tx1"/>
      </a:tcTxStyle>
      <a:tcStyle>
        <a:tcBdr>
          <a:left>
            <a:ln w="12700" cmpd="sng">
              <a:solidFill>
                <a:schemeClr val="accent2"/>
              </a:solidFill>
            </a:ln>
          </a:left>
          <a:right>
            <a:ln w="12700" cmpd="sng">
              <a:solidFill>
                <a:schemeClr val="accent2"/>
              </a:solidFill>
            </a:ln>
          </a:right>
          <a:top>
            <a:ln w="12700" cmpd="sng">
              <a:solidFill>
                <a:schemeClr val="accent2"/>
              </a:solidFill>
            </a:ln>
          </a:top>
          <a:bottom>
            <a:ln w="12700" cmpd="sng">
              <a:solidFill>
                <a:schemeClr val="accent2"/>
              </a:solidFill>
            </a:ln>
          </a:bottom>
          <a:insideH>
            <a:ln w="12700" cmpd="sng">
              <a:solidFill>
                <a:schemeClr val="accent2"/>
              </a:solidFill>
            </a:ln>
          </a:insideH>
          <a:insideV>
            <a:ln w="12700" cmpd="sng">
              <a:solidFill>
                <a:schemeClr val="accent2"/>
              </a:solidFill>
            </a:ln>
          </a:insideV>
        </a:tcBdr>
        <a:fill>
          <a:noFill/>
        </a:fill>
      </a:tcStyle>
    </a:wholeTbl>
    <a:band1H>
      <a:tcStyle>
        <a:tcBdr/>
        <a:fill>
          <a:solidFill>
            <a:schemeClr val="accent2">
              <a:alpha val="20000"/>
            </a:schemeClr>
          </a:solidFill>
        </a:fill>
      </a:tcStyle>
    </a:band1H>
    <a:band1V>
      <a:tcStyle>
        <a:tcBdr/>
        <a:fill>
          <a:solidFill>
            <a:schemeClr val="accent2">
              <a:alpha val="20000"/>
            </a:schemeClr>
          </a:solidFill>
        </a:fill>
      </a:tcStyle>
    </a:band1V>
    <a:lastCol>
      <a:tcTxStyle b="on"/>
      <a:tcStyle>
        <a:tcBdr/>
      </a:tcStyle>
    </a:lastCol>
    <a:firstCol>
      <a:tcTxStyle b="on"/>
      <a:tcStyle>
        <a:tcBdr/>
      </a:tcStyle>
    </a:firstCol>
    <a:lastRow>
      <a:tcTxStyle b="on"/>
      <a:tcStyle>
        <a:tcBdr>
          <a:top>
            <a:ln w="50800" cmpd="dbl">
              <a:solidFill>
                <a:schemeClr val="accent2"/>
              </a:solidFill>
            </a:ln>
          </a:top>
        </a:tcBdr>
        <a:fill>
          <a:noFill/>
        </a:fill>
      </a:tcStyle>
    </a:lastRow>
    <a:firstRow>
      <a:tcTxStyle b="on"/>
      <a:tcStyle>
        <a:tcBdr>
          <a:bottom>
            <a:ln w="25400" cmpd="sng">
              <a:solidFill>
                <a:schemeClr val="accent2"/>
              </a:solidFill>
            </a:ln>
          </a:bottom>
        </a:tcBdr>
        <a:fill>
          <a:noFill/>
        </a:fill>
      </a:tcStyle>
    </a:firstRow>
  </a:tblStyle>
</a:tblStyleLst>
</file>

<file path=ppt/viewProps.xml><?xml version="1.0" encoding="utf-8"?>
<p:viewPr xmlns:a="http://schemas.openxmlformats.org/drawingml/2006/main" xmlns:r="http://schemas.openxmlformats.org/officeDocument/2006/relationships" xmlns:p="http://schemas.openxmlformats.org/presentationml/2006/main">
  <p:normalViewPr snapVertSplitter="1" vertBarState="maximized" horzBarState="maximized">
    <p:restoredLeft sz="85000" autoAdjust="0"/>
    <p:restoredTop sz="94660"/>
  </p:normalViewPr>
  <p:slideViewPr>
    <p:cSldViewPr snapToGrid="0">
      <p:cViewPr>
        <p:scale>
          <a:sx n="51" d="100"/>
          <a:sy n="51" d="100"/>
        </p:scale>
        <p:origin x="-2076" y="-582"/>
      </p:cViewPr>
      <p:guideLst>
        <p:guide orient="horz" pos="2160"/>
        <p:guide pos="3840"/>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8" Type="http://schemas.openxmlformats.org/officeDocument/2006/relationships/slide" Target="slides/slide5.xml"/><Relationship Id="rId13" Type="http://schemas.openxmlformats.org/officeDocument/2006/relationships/slide" Target="slides/slide10.xml"/><Relationship Id="rId18" Type="http://schemas.openxmlformats.org/officeDocument/2006/relationships/slide" Target="slides/slide15.xml"/><Relationship Id="rId26" Type="http://schemas.openxmlformats.org/officeDocument/2006/relationships/tableStyles" Target="tableStyles.xml"/><Relationship Id="rId3" Type="http://schemas.openxmlformats.org/officeDocument/2006/relationships/slideMaster" Target="slideMasters/slideMaster3.xml"/><Relationship Id="rId21" Type="http://schemas.openxmlformats.org/officeDocument/2006/relationships/slide" Target="slides/slide18.xml"/><Relationship Id="rId7" Type="http://schemas.openxmlformats.org/officeDocument/2006/relationships/slide" Target="slides/slide4.xml"/><Relationship Id="rId12" Type="http://schemas.openxmlformats.org/officeDocument/2006/relationships/slide" Target="slides/slide9.xml"/><Relationship Id="rId17" Type="http://schemas.openxmlformats.org/officeDocument/2006/relationships/slide" Target="slides/slide14.xml"/><Relationship Id="rId25"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3.xml"/><Relationship Id="rId20" Type="http://schemas.openxmlformats.org/officeDocument/2006/relationships/slide" Target="slides/slide17.xml"/><Relationship Id="rId1" Type="http://schemas.openxmlformats.org/officeDocument/2006/relationships/slideMaster" Target="slideMasters/slideMaster1.xml"/><Relationship Id="rId6" Type="http://schemas.openxmlformats.org/officeDocument/2006/relationships/slide" Target="slides/slide3.xml"/><Relationship Id="rId11" Type="http://schemas.openxmlformats.org/officeDocument/2006/relationships/slide" Target="slides/slide8.xml"/><Relationship Id="rId24" Type="http://schemas.openxmlformats.org/officeDocument/2006/relationships/viewProps" Target="viewProps.xml"/><Relationship Id="rId5" Type="http://schemas.openxmlformats.org/officeDocument/2006/relationships/slide" Target="slides/slide2.xml"/><Relationship Id="rId15" Type="http://schemas.openxmlformats.org/officeDocument/2006/relationships/slide" Target="slides/slide12.xml"/><Relationship Id="rId23" Type="http://schemas.openxmlformats.org/officeDocument/2006/relationships/presProps" Target="presProps.xml"/><Relationship Id="rId10" Type="http://schemas.openxmlformats.org/officeDocument/2006/relationships/slide" Target="slides/slide7.xml"/><Relationship Id="rId19" Type="http://schemas.openxmlformats.org/officeDocument/2006/relationships/slide" Target="slides/slide16.xml"/><Relationship Id="rId4" Type="http://schemas.openxmlformats.org/officeDocument/2006/relationships/slide" Target="slides/slide1.xml"/><Relationship Id="rId9" Type="http://schemas.openxmlformats.org/officeDocument/2006/relationships/slide" Target="slides/slide6.xml"/><Relationship Id="rId14" Type="http://schemas.openxmlformats.org/officeDocument/2006/relationships/slide" Target="slides/slide11.xml"/><Relationship Id="rId22" Type="http://schemas.openxmlformats.org/officeDocument/2006/relationships/notesMaster" Target="notesMasters/notesMaster1.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4.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عنصر نائب للرأس 1"/>
          <p:cNvSpPr>
            <a:spLocks noGrp="1"/>
          </p:cNvSpPr>
          <p:nvPr>
            <p:ph type="hdr" sz="quarter"/>
          </p:nvPr>
        </p:nvSpPr>
        <p:spPr>
          <a:xfrm>
            <a:off x="3886200" y="0"/>
            <a:ext cx="2971800" cy="458788"/>
          </a:xfrm>
          <a:prstGeom prst="rect">
            <a:avLst/>
          </a:prstGeom>
        </p:spPr>
        <p:txBody>
          <a:bodyPr vert="horz" lIns="91440" tIns="45720" rIns="91440" bIns="45720" rtlCol="1"/>
          <a:lstStyle>
            <a:lvl1pPr algn="r">
              <a:defRPr sz="1200"/>
            </a:lvl1pPr>
          </a:lstStyle>
          <a:p>
            <a:endParaRPr lang="ar-IQ"/>
          </a:p>
        </p:txBody>
      </p:sp>
      <p:sp>
        <p:nvSpPr>
          <p:cNvPr id="3" name="عنصر نائب للتاريخ 2"/>
          <p:cNvSpPr>
            <a:spLocks noGrp="1"/>
          </p:cNvSpPr>
          <p:nvPr>
            <p:ph type="dt" idx="1"/>
          </p:nvPr>
        </p:nvSpPr>
        <p:spPr>
          <a:xfrm>
            <a:off x="1588" y="0"/>
            <a:ext cx="2971800" cy="458788"/>
          </a:xfrm>
          <a:prstGeom prst="rect">
            <a:avLst/>
          </a:prstGeom>
        </p:spPr>
        <p:txBody>
          <a:bodyPr vert="horz" lIns="91440" tIns="45720" rIns="91440" bIns="45720" rtlCol="1"/>
          <a:lstStyle>
            <a:lvl1pPr algn="l">
              <a:defRPr sz="1200"/>
            </a:lvl1pPr>
          </a:lstStyle>
          <a:p>
            <a:fld id="{D15CA70C-83EC-4949-B87B-73671B9CEEE3}" type="datetimeFigureOut">
              <a:rPr lang="ar-IQ" smtClean="0"/>
              <a:t>18/10/1442</a:t>
            </a:fld>
            <a:endParaRPr lang="ar-IQ"/>
          </a:p>
        </p:txBody>
      </p:sp>
      <p:sp>
        <p:nvSpPr>
          <p:cNvPr id="4" name="عنصر نائب لصورة الشريحة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1" anchor="ctr"/>
          <a:lstStyle/>
          <a:p>
            <a:endParaRPr lang="ar-IQ"/>
          </a:p>
        </p:txBody>
      </p:sp>
      <p:sp>
        <p:nvSpPr>
          <p:cNvPr id="5" name="عنصر نائب للملاحظات 4"/>
          <p:cNvSpPr>
            <a:spLocks noGrp="1"/>
          </p:cNvSpPr>
          <p:nvPr>
            <p:ph type="body" sz="quarter" idx="3"/>
          </p:nvPr>
        </p:nvSpPr>
        <p:spPr>
          <a:xfrm>
            <a:off x="685800" y="4400550"/>
            <a:ext cx="5486400" cy="3600450"/>
          </a:xfrm>
          <a:prstGeom prst="rect">
            <a:avLst/>
          </a:prstGeom>
        </p:spPr>
        <p:txBody>
          <a:bodyPr vert="horz" lIns="91440" tIns="45720" rIns="91440" bIns="45720" rtlCol="1"/>
          <a:lstStyle/>
          <a:p>
            <a:pPr lvl="0"/>
            <a:r>
              <a:rPr lang="ar-SA"/>
              <a:t>انقر لتحرير أنماط نص الشكل الرئيسي</a:t>
            </a:r>
          </a:p>
          <a:p>
            <a:pPr lvl="1"/>
            <a:r>
              <a:rPr lang="ar-SA"/>
              <a:t>المستوى الثاني</a:t>
            </a:r>
          </a:p>
          <a:p>
            <a:pPr lvl="2"/>
            <a:r>
              <a:rPr lang="ar-SA"/>
              <a:t>المستوى الثالث</a:t>
            </a:r>
          </a:p>
          <a:p>
            <a:pPr lvl="3"/>
            <a:r>
              <a:rPr lang="ar-SA"/>
              <a:t>المستوى الرابع</a:t>
            </a:r>
          </a:p>
          <a:p>
            <a:pPr lvl="4"/>
            <a:r>
              <a:rPr lang="ar-SA"/>
              <a:t>المستوى الخامس</a:t>
            </a:r>
            <a:endParaRPr lang="ar-IQ"/>
          </a:p>
        </p:txBody>
      </p:sp>
      <p:sp>
        <p:nvSpPr>
          <p:cNvPr id="6" name="عنصر نائب للتذييل 5"/>
          <p:cNvSpPr>
            <a:spLocks noGrp="1"/>
          </p:cNvSpPr>
          <p:nvPr>
            <p:ph type="ftr" sz="quarter" idx="4"/>
          </p:nvPr>
        </p:nvSpPr>
        <p:spPr>
          <a:xfrm>
            <a:off x="3886200" y="8685213"/>
            <a:ext cx="2971800" cy="458787"/>
          </a:xfrm>
          <a:prstGeom prst="rect">
            <a:avLst/>
          </a:prstGeom>
        </p:spPr>
        <p:txBody>
          <a:bodyPr vert="horz" lIns="91440" tIns="45720" rIns="91440" bIns="45720" rtlCol="1" anchor="b"/>
          <a:lstStyle>
            <a:lvl1pPr algn="r">
              <a:defRPr sz="1200"/>
            </a:lvl1pPr>
          </a:lstStyle>
          <a:p>
            <a:endParaRPr lang="ar-IQ"/>
          </a:p>
        </p:txBody>
      </p:sp>
      <p:sp>
        <p:nvSpPr>
          <p:cNvPr id="7" name="عنصر نائب لرقم الشريحة 6"/>
          <p:cNvSpPr>
            <a:spLocks noGrp="1"/>
          </p:cNvSpPr>
          <p:nvPr>
            <p:ph type="sldNum" sz="quarter" idx="5"/>
          </p:nvPr>
        </p:nvSpPr>
        <p:spPr>
          <a:xfrm>
            <a:off x="1588" y="8685213"/>
            <a:ext cx="2971800" cy="458787"/>
          </a:xfrm>
          <a:prstGeom prst="rect">
            <a:avLst/>
          </a:prstGeom>
        </p:spPr>
        <p:txBody>
          <a:bodyPr vert="horz" lIns="91440" tIns="45720" rIns="91440" bIns="45720" rtlCol="1" anchor="b"/>
          <a:lstStyle>
            <a:lvl1pPr algn="l">
              <a:defRPr sz="1200"/>
            </a:lvl1pPr>
          </a:lstStyle>
          <a:p>
            <a:fld id="{0433AC99-8583-466C-AC2B-95DD14398EEE}" type="slidenum">
              <a:rPr lang="ar-IQ" smtClean="0"/>
              <a:t>‹#›</a:t>
            </a:fld>
            <a:endParaRPr lang="ar-IQ"/>
          </a:p>
        </p:txBody>
      </p:sp>
    </p:spTree>
    <p:extLst>
      <p:ext uri="{BB962C8B-B14F-4D97-AF65-F5344CB8AC3E}">
        <p14:creationId xmlns:p14="http://schemas.microsoft.com/office/powerpoint/2010/main" val="2687059934"/>
      </p:ext>
    </p:extLst>
  </p:cSld>
  <p:clrMap bg1="lt1" tx1="dk1" bg2="lt2" tx2="dk2" accent1="accent1" accent2="accent2" accent3="accent3" accent4="accent4" accent5="accent5" accent6="accent6" hlink="hlink" folHlink="folHlink"/>
  <p:notesStyle>
    <a:lvl1pPr marL="0" algn="r" defTabSz="914400" rtl="1" eaLnBrk="1" latinLnBrk="0" hangingPunct="1">
      <a:defRPr sz="1200" kern="1200">
        <a:solidFill>
          <a:schemeClr val="tx1"/>
        </a:solidFill>
        <a:latin typeface="+mn-lt"/>
        <a:ea typeface="+mn-ea"/>
        <a:cs typeface="+mn-cs"/>
      </a:defRPr>
    </a:lvl1pPr>
    <a:lvl2pPr marL="457200" algn="r" defTabSz="914400" rtl="1" eaLnBrk="1" latinLnBrk="0" hangingPunct="1">
      <a:defRPr sz="1200" kern="1200">
        <a:solidFill>
          <a:schemeClr val="tx1"/>
        </a:solidFill>
        <a:latin typeface="+mn-lt"/>
        <a:ea typeface="+mn-ea"/>
        <a:cs typeface="+mn-cs"/>
      </a:defRPr>
    </a:lvl2pPr>
    <a:lvl3pPr marL="914400" algn="r" defTabSz="914400" rtl="1" eaLnBrk="1" latinLnBrk="0" hangingPunct="1">
      <a:defRPr sz="1200" kern="1200">
        <a:solidFill>
          <a:schemeClr val="tx1"/>
        </a:solidFill>
        <a:latin typeface="+mn-lt"/>
        <a:ea typeface="+mn-ea"/>
        <a:cs typeface="+mn-cs"/>
      </a:defRPr>
    </a:lvl3pPr>
    <a:lvl4pPr marL="1371600" algn="r" defTabSz="914400" rtl="1" eaLnBrk="1" latinLnBrk="0" hangingPunct="1">
      <a:defRPr sz="1200" kern="1200">
        <a:solidFill>
          <a:schemeClr val="tx1"/>
        </a:solidFill>
        <a:latin typeface="+mn-lt"/>
        <a:ea typeface="+mn-ea"/>
        <a:cs typeface="+mn-cs"/>
      </a:defRPr>
    </a:lvl4pPr>
    <a:lvl5pPr marL="1828800" algn="r" defTabSz="914400" rtl="1" eaLnBrk="1" latinLnBrk="0" hangingPunct="1">
      <a:defRPr sz="1200" kern="1200">
        <a:solidFill>
          <a:schemeClr val="tx1"/>
        </a:solidFill>
        <a:latin typeface="+mn-lt"/>
        <a:ea typeface="+mn-ea"/>
        <a:cs typeface="+mn-cs"/>
      </a:defRPr>
    </a:lvl5pPr>
    <a:lvl6pPr marL="2286000" algn="r" defTabSz="914400" rtl="1" eaLnBrk="1" latinLnBrk="0" hangingPunct="1">
      <a:defRPr sz="1200" kern="1200">
        <a:solidFill>
          <a:schemeClr val="tx1"/>
        </a:solidFill>
        <a:latin typeface="+mn-lt"/>
        <a:ea typeface="+mn-ea"/>
        <a:cs typeface="+mn-cs"/>
      </a:defRPr>
    </a:lvl6pPr>
    <a:lvl7pPr marL="2743200" algn="r" defTabSz="914400" rtl="1" eaLnBrk="1" latinLnBrk="0" hangingPunct="1">
      <a:defRPr sz="1200" kern="1200">
        <a:solidFill>
          <a:schemeClr val="tx1"/>
        </a:solidFill>
        <a:latin typeface="+mn-lt"/>
        <a:ea typeface="+mn-ea"/>
        <a:cs typeface="+mn-cs"/>
      </a:defRPr>
    </a:lvl7pPr>
    <a:lvl8pPr marL="3200400" algn="r" defTabSz="914400" rtl="1" eaLnBrk="1" latinLnBrk="0" hangingPunct="1">
      <a:defRPr sz="1200" kern="1200">
        <a:solidFill>
          <a:schemeClr val="tx1"/>
        </a:solidFill>
        <a:latin typeface="+mn-lt"/>
        <a:ea typeface="+mn-ea"/>
        <a:cs typeface="+mn-cs"/>
      </a:defRPr>
    </a:lvl8pPr>
    <a:lvl9pPr marL="3657600" algn="r" defTabSz="914400" rtl="1"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2.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0.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11.xml"/><Relationship Id="rId1" Type="http://schemas.openxmlformats.org/officeDocument/2006/relationships/notesMaster" Target="../notesMasters/notesMaster1.xml"/></Relationships>
</file>

<file path=ppt/notesSlides/_rels/notesSlide5.xml.rels><?xml version="1.0" encoding="UTF-8" standalone="yes"?>
<Relationships xmlns="http://schemas.openxmlformats.org/package/2006/relationships"><Relationship Id="rId2" Type="http://schemas.openxmlformats.org/officeDocument/2006/relationships/slide" Target="../slides/slide12.xml"/><Relationship Id="rId1" Type="http://schemas.openxmlformats.org/officeDocument/2006/relationships/notesMaster" Target="../notesMasters/notesMaster1.xml"/></Relationships>
</file>

<file path=ppt/notesSlides/_rels/notesSlide6.xml.rels><?xml version="1.0" encoding="UTF-8" standalone="yes"?>
<Relationships xmlns="http://schemas.openxmlformats.org/package/2006/relationships"><Relationship Id="rId2" Type="http://schemas.openxmlformats.org/officeDocument/2006/relationships/slide" Target="../slides/slide13.xml"/><Relationship Id="rId1" Type="http://schemas.openxmlformats.org/officeDocument/2006/relationships/notesMaster" Target="../notesMasters/notesMaster1.xml"/></Relationships>
</file>

<file path=ppt/notesSlides/_rels/notesSlide7.xml.rels><?xml version="1.0" encoding="UTF-8" standalone="yes"?>
<Relationships xmlns="http://schemas.openxmlformats.org/package/2006/relationships"><Relationship Id="rId2" Type="http://schemas.openxmlformats.org/officeDocument/2006/relationships/slide" Target="../slides/slide14.xml"/><Relationship Id="rId1" Type="http://schemas.openxmlformats.org/officeDocument/2006/relationships/notesMaster" Target="../notesMasters/notesMaster1.xml"/></Relationships>
</file>

<file path=ppt/notesSlides/_rels/notesSlide8.xml.rels><?xml version="1.0" encoding="UTF-8" standalone="yes"?>
<Relationships xmlns="http://schemas.openxmlformats.org/package/2006/relationships"><Relationship Id="rId2" Type="http://schemas.openxmlformats.org/officeDocument/2006/relationships/slide" Target="../slides/slide15.xml"/><Relationship Id="rId1" Type="http://schemas.openxmlformats.org/officeDocument/2006/relationships/notesMaster" Target="../notesMasters/notesMaster1.xml"/></Relationships>
</file>

<file path=ppt/notesSlides/_rels/notesSlide9.xml.rels><?xml version="1.0" encoding="UTF-8" standalone="yes"?>
<Relationships xmlns="http://schemas.openxmlformats.org/package/2006/relationships"><Relationship Id="rId2" Type="http://schemas.openxmlformats.org/officeDocument/2006/relationships/slide" Target="../slides/slide16.xml"/><Relationship Id="rId1" Type="http://schemas.openxmlformats.org/officeDocument/2006/relationships/notesMaster" Target="../notesMasters/notesMaster1.xml"/></Relationships>
</file>

<file path=ppt/notesSlides/_rels/notesSlide10.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11.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35842" name="Rectangle 2">
            <a:extLst>
              <a:ext uri="{FF2B5EF4-FFF2-40B4-BE49-F238E27FC236}">
                <a16:creationId xmlns="" xmlns:a16="http://schemas.microsoft.com/office/drawing/2014/main" id="{00497F70-E145-4A9C-8E04-9EA6667BD3D2}"/>
              </a:ext>
            </a:extLst>
          </p:cNvPr>
          <p:cNvSpPr>
            <a:spLocks noGrp="1" noRot="1" noChangeAspect="1" noChangeArrowheads="1" noTextEdit="1"/>
          </p:cNvSpPr>
          <p:nvPr>
            <p:ph type="sldImg"/>
          </p:nvPr>
        </p:nvSpPr>
        <p:spPr>
          <a:ln/>
        </p:spPr>
      </p:sp>
      <p:sp>
        <p:nvSpPr>
          <p:cNvPr id="35843" name="Rectangle 3">
            <a:extLst>
              <a:ext uri="{FF2B5EF4-FFF2-40B4-BE49-F238E27FC236}">
                <a16:creationId xmlns="" xmlns:a16="http://schemas.microsoft.com/office/drawing/2014/main" id="{41B8B08C-3C32-4665-B200-B28FCADE6166}"/>
              </a:ext>
            </a:extLst>
          </p:cNvPr>
          <p:cNvSpPr>
            <a:spLocks noGrp="1" noChangeArrowheads="1"/>
          </p:cNvSpPr>
          <p:nvPr>
            <p:ph type="body" idx="1"/>
          </p:nvPr>
        </p:nvSpPr>
        <p:spPr>
          <a:xfrm>
            <a:off x="1155700" y="4302125"/>
            <a:ext cx="4622800" cy="4537075"/>
          </a:xfrm>
          <a:noFill/>
        </p:spPr>
        <p:txBody>
          <a:bodyPr/>
          <a:lstStyle/>
          <a:p>
            <a:r>
              <a:rPr lang="en-US" altLang="ar-IQ" b="1"/>
              <a:t>Slide Show Notes</a:t>
            </a:r>
          </a:p>
          <a:p>
            <a:r>
              <a:rPr lang="en-US" altLang="ar-IQ"/>
              <a:t>When a serious injury occurs, you have to think and act quickly. Medical assistance may be only minutes away, but sometimes seconds count. What you do in those first few seconds and minutes can make the difference between life and death. Quick, calm, and correct action can make all the difference. </a:t>
            </a:r>
          </a:p>
          <a:p>
            <a:r>
              <a:rPr lang="en-US" altLang="ar-IQ"/>
              <a:t>“First aid” is emergency care given to the sick or injured before medical personnel arrive. That’s why a knowledge of first aid and CPR (cardiopulmonary resuscitation) is so important. And that’s why you’re participating in this session today.</a:t>
            </a:r>
          </a:p>
          <a:p>
            <a:r>
              <a:rPr lang="en-US" altLang="ar-IQ"/>
              <a:t>The purpose of this session is to provide you with a basic overview of first-aid techniques and priorities. It is </a:t>
            </a:r>
            <a:r>
              <a:rPr lang="en-US" altLang="ar-IQ" i="1"/>
              <a:t>not </a:t>
            </a:r>
            <a:r>
              <a:rPr lang="en-US" altLang="ar-IQ"/>
              <a:t>the same as a first-aid and CPR certification course. A certification course is much more detailed and offers you the opportunity to practice first-aid and CPR skills as well as to provide you with hours of classroom training. </a:t>
            </a:r>
          </a:p>
          <a:p>
            <a:r>
              <a:rPr lang="en-US" altLang="ar-IQ"/>
              <a:t>We urge you to take a course and get certified. Taking a certification course will give you the full knowledge and confidence you need to use first-aid skills on the job, at home, and elsewhere in your community. </a:t>
            </a:r>
          </a:p>
          <a:p>
            <a:r>
              <a:rPr lang="en-US" altLang="ar-IQ"/>
              <a:t>In the meantime, the information in this session can help you better handle medical emergencies when you are the first or only person on the scene.</a:t>
            </a:r>
          </a:p>
        </p:txBody>
      </p:sp>
      <p:sp>
        <p:nvSpPr>
          <p:cNvPr id="35844" name="Slide Number Placeholder 1">
            <a:extLst>
              <a:ext uri="{FF2B5EF4-FFF2-40B4-BE49-F238E27FC236}">
                <a16:creationId xmlns="" xmlns:a16="http://schemas.microsoft.com/office/drawing/2014/main" id="{F88C2354-0CEB-435B-9A7F-077B313D2B90}"/>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11E7AFCD-E527-4490-ACD3-258700113693}"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10</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766634244"/>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11</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023530979"/>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12</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716893561"/>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13</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86686604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14</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3169599907"/>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15</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847242310"/>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16</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1175354655"/>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17</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2273948353"/>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0418" name="Rectangle 2">
            <a:extLst>
              <a:ext uri="{FF2B5EF4-FFF2-40B4-BE49-F238E27FC236}">
                <a16:creationId xmlns="" xmlns:a16="http://schemas.microsoft.com/office/drawing/2014/main" id="{3AE06CA2-031B-4D26-AA1B-8F5CC2747C3E}"/>
              </a:ext>
            </a:extLst>
          </p:cNvPr>
          <p:cNvSpPr>
            <a:spLocks noGrp="1" noRot="1" noChangeAspect="1" noChangeArrowheads="1" noTextEdit="1"/>
          </p:cNvSpPr>
          <p:nvPr>
            <p:ph type="sldImg"/>
          </p:nvPr>
        </p:nvSpPr>
        <p:spPr>
          <a:ln/>
        </p:spPr>
      </p:sp>
      <p:sp>
        <p:nvSpPr>
          <p:cNvPr id="60419" name="Rectangle 3">
            <a:extLst>
              <a:ext uri="{FF2B5EF4-FFF2-40B4-BE49-F238E27FC236}">
                <a16:creationId xmlns="" xmlns:a16="http://schemas.microsoft.com/office/drawing/2014/main" id="{891CBE0C-29F9-4574-BEA3-190048EDC184}"/>
              </a:ext>
            </a:extLst>
          </p:cNvPr>
          <p:cNvSpPr>
            <a:spLocks noGrp="1" noChangeArrowheads="1"/>
          </p:cNvSpPr>
          <p:nvPr>
            <p:ph type="body" idx="1"/>
          </p:nvPr>
        </p:nvSpPr>
        <p:spPr>
          <a:noFill/>
        </p:spPr>
        <p:txBody>
          <a:bodyPr/>
          <a:lstStyle/>
          <a:p>
            <a:r>
              <a:rPr lang="en-US" altLang="ar-IQ" b="1"/>
              <a:t>Slide Show Notes</a:t>
            </a:r>
          </a:p>
          <a:p>
            <a:r>
              <a:rPr lang="en-US" altLang="ar-IQ"/>
              <a:t>Let’s review briefly now with a multiple choice exercise. Choose the best answer, </a:t>
            </a:r>
            <a:r>
              <a:rPr lang="en-US" altLang="ar-IQ" i="1"/>
              <a:t>a</a:t>
            </a:r>
            <a:r>
              <a:rPr lang="en-US" altLang="ar-IQ"/>
              <a:t> or </a:t>
            </a:r>
            <a:r>
              <a:rPr lang="en-US" altLang="ar-IQ" i="1"/>
              <a:t>b</a:t>
            </a:r>
            <a:r>
              <a:rPr lang="en-US" altLang="ar-IQ"/>
              <a:t>, to complete each statement on the screen. </a:t>
            </a:r>
          </a:p>
          <a:p>
            <a:pPr lvl="1"/>
            <a:r>
              <a:rPr lang="en-US" altLang="ar-IQ"/>
              <a:t>Third-degree burns are very serious and can even be life threatening. Call 911 immediately if you see signs of third-degree burns.</a:t>
            </a:r>
          </a:p>
          <a:p>
            <a:pPr lvl="1"/>
            <a:r>
              <a:rPr lang="en-US" altLang="ar-IQ"/>
              <a:t>For a particle in the eye, flush with water until the particle comes out. Never rub the eye. If the particle doesn’t come out, cover the eye and get medical attention.</a:t>
            </a:r>
          </a:p>
          <a:p>
            <a:pPr lvl="1"/>
            <a:r>
              <a:rPr lang="en-US" altLang="ar-IQ"/>
              <a:t>For inhalation of vapors or gases, get into fresh air right away.</a:t>
            </a:r>
          </a:p>
          <a:p>
            <a:pPr lvl="1"/>
            <a:r>
              <a:rPr lang="en-US" altLang="ar-IQ"/>
              <a:t>For heatstroke, call 911 immediately if you recognize symptoms </a:t>
            </a:r>
            <a:br>
              <a:rPr lang="en-US" altLang="ar-IQ"/>
            </a:br>
            <a:r>
              <a:rPr lang="en-US" altLang="ar-IQ"/>
              <a:t>of heatstroke. A person can die from heatstroke.</a:t>
            </a:r>
          </a:p>
        </p:txBody>
      </p:sp>
      <p:sp>
        <p:nvSpPr>
          <p:cNvPr id="60420" name="Slide Number Placeholder 1">
            <a:extLst>
              <a:ext uri="{FF2B5EF4-FFF2-40B4-BE49-F238E27FC236}">
                <a16:creationId xmlns="" xmlns:a16="http://schemas.microsoft.com/office/drawing/2014/main" id="{25BF1989-316C-46CE-A47C-E8EB0379441A}"/>
              </a:ext>
            </a:extLst>
          </p:cNvPr>
          <p:cNvSpPr>
            <a:spLocks noGrp="1"/>
          </p:cNvSpPr>
          <p:nvPr>
            <p:ph type="sldNum" sz="quarter" idx="5"/>
          </p:nvPr>
        </p:nvSpPr>
        <p:spPr>
          <a:noFill/>
        </p:spPr>
        <p:txBody>
          <a:bodyPr/>
          <a:lstStyle>
            <a:lvl1pPr defTabSz="922338">
              <a:defRPr sz="2400">
                <a:solidFill>
                  <a:schemeClr val="tx1"/>
                </a:solidFill>
                <a:latin typeface="Times New Roman" panose="02020603050405020304" pitchFamily="18" charset="0"/>
              </a:defRPr>
            </a:lvl1pPr>
            <a:lvl2pPr marL="742950" indent="-285750" defTabSz="922338">
              <a:defRPr sz="2400">
                <a:solidFill>
                  <a:schemeClr val="tx1"/>
                </a:solidFill>
                <a:latin typeface="Times New Roman" panose="02020603050405020304" pitchFamily="18" charset="0"/>
              </a:defRPr>
            </a:lvl2pPr>
            <a:lvl3pPr marL="1143000" indent="-228600" defTabSz="922338">
              <a:defRPr sz="2400">
                <a:solidFill>
                  <a:schemeClr val="tx1"/>
                </a:solidFill>
                <a:latin typeface="Times New Roman" panose="02020603050405020304" pitchFamily="18" charset="0"/>
              </a:defRPr>
            </a:lvl3pPr>
            <a:lvl4pPr marL="1600200" indent="-228600" defTabSz="922338">
              <a:defRPr sz="2400">
                <a:solidFill>
                  <a:schemeClr val="tx1"/>
                </a:solidFill>
                <a:latin typeface="Times New Roman" panose="02020603050405020304" pitchFamily="18" charset="0"/>
              </a:defRPr>
            </a:lvl4pPr>
            <a:lvl5pPr marL="2057400" indent="-228600" defTabSz="922338">
              <a:defRPr sz="2400">
                <a:solidFill>
                  <a:schemeClr val="tx1"/>
                </a:solidFill>
                <a:latin typeface="Times New Roman" panose="02020603050405020304" pitchFamily="18" charset="0"/>
              </a:defRPr>
            </a:lvl5pPr>
            <a:lvl6pPr marL="25146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defTabSz="922338" rtl="0" eaLnBrk="0" fontAlgn="base" hangingPunct="0">
              <a:spcBef>
                <a:spcPct val="0"/>
              </a:spcBef>
              <a:spcAft>
                <a:spcPct val="0"/>
              </a:spcAft>
              <a:defRPr sz="2400">
                <a:solidFill>
                  <a:schemeClr val="tx1"/>
                </a:solidFill>
                <a:latin typeface="Times New Roman" panose="02020603050405020304" pitchFamily="18" charset="0"/>
              </a:defRPr>
            </a:lvl9pPr>
          </a:lstStyle>
          <a:p>
            <a:pPr marL="0" marR="0" lvl="0" indent="0" algn="r" defTabSz="922338" rtl="0" eaLnBrk="0" fontAlgn="base" latinLnBrk="0" hangingPunct="0">
              <a:lnSpc>
                <a:spcPct val="100000"/>
              </a:lnSpc>
              <a:spcBef>
                <a:spcPct val="0"/>
              </a:spcBef>
              <a:spcAft>
                <a:spcPct val="0"/>
              </a:spcAft>
              <a:buClrTx/>
              <a:buSzTx/>
              <a:buFontTx/>
              <a:buNone/>
              <a:tabLst/>
              <a:defRPr/>
            </a:pPr>
            <a:fld id="{05AE5A7C-CB61-4C2D-9EE7-C21186466A0E}" type="slidenum">
              <a:rPr kumimoji="0" lang="en-US" altLang="ar-IQ" sz="1200" b="0" i="0" u="none" strike="noStrike" kern="1200" cap="none" spc="0" normalizeH="0" baseline="0" noProof="0" smtClean="0">
                <a:ln>
                  <a:noFill/>
                </a:ln>
                <a:solidFill>
                  <a:srgbClr val="000000"/>
                </a:solidFill>
                <a:effectLst/>
                <a:uLnTx/>
                <a:uFillTx/>
                <a:latin typeface="Times New Roman" panose="02020603050405020304" pitchFamily="18" charset="0"/>
                <a:ea typeface="+mn-ea"/>
                <a:cs typeface="Arial" panose="020B0604020202020204" pitchFamily="34" charset="0"/>
              </a:rPr>
              <a:pPr marL="0" marR="0" lvl="0" indent="0" algn="r" defTabSz="922338" rtl="0" eaLnBrk="0" fontAlgn="base" latinLnBrk="0" hangingPunct="0">
                <a:lnSpc>
                  <a:spcPct val="100000"/>
                </a:lnSpc>
                <a:spcBef>
                  <a:spcPct val="0"/>
                </a:spcBef>
                <a:spcAft>
                  <a:spcPct val="0"/>
                </a:spcAft>
                <a:buClrTx/>
                <a:buSzTx/>
                <a:buFontTx/>
                <a:buNone/>
                <a:tabLst/>
                <a:defRPr/>
              </a:pPr>
              <a:t>18</a:t>
            </a:fld>
            <a:endParaRPr kumimoji="0" lang="en-US" altLang="ar-IQ" sz="1200" b="0" i="0" u="none" strike="noStrike" kern="1200" cap="none" spc="0" normalizeH="0" baseline="0" noProof="0">
              <a:ln>
                <a:noFill/>
              </a:ln>
              <a:solidFill>
                <a:srgbClr val="000000"/>
              </a:solidFill>
              <a:effectLst/>
              <a:uLnTx/>
              <a:uFillTx/>
              <a:latin typeface="Times New Roman" panose="02020603050405020304" pitchFamily="18" charset="0"/>
              <a:ea typeface="+mn-ea"/>
              <a:cs typeface="Arial" panose="020B0604020202020204" pitchFamily="34" charset="0"/>
            </a:endParaRPr>
          </a:p>
        </p:txBody>
      </p:sp>
    </p:spTree>
    <p:extLst>
      <p:ext uri="{BB962C8B-B14F-4D97-AF65-F5344CB8AC3E}">
        <p14:creationId xmlns:p14="http://schemas.microsoft.com/office/powerpoint/2010/main" val="478008218"/>
      </p:ext>
    </p:extLst>
  </p:cSld>
  <p:clrMapOvr>
    <a:masterClrMapping/>
  </p:clrMapOvr>
</p:notes>
</file>

<file path=ppt/slideLayouts/_rels/slideLayout1.xml.rels><?xml version="1.0" encoding="UTF-8" standalone="yes"?>
<Relationships xmlns="http://schemas.openxmlformats.org/package/2006/relationships"><Relationship Id="rId3" Type="http://schemas.openxmlformats.org/officeDocument/2006/relationships/image" Target="../media/image3.png"/><Relationship Id="rId2" Type="http://schemas.openxmlformats.org/officeDocument/2006/relationships/image" Target="../media/image2.jpeg"/><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7.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8.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29.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0.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1.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2.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3.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4.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5.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_rels/slideLayout36.xml.rels><?xml version="1.0" encoding="UTF-8" standalone="yes"?>
<Relationships xmlns="http://schemas.openxmlformats.org/package/2006/relationships"><Relationship Id="rId1" Type="http://schemas.openxmlformats.org/officeDocument/2006/relationships/slideMaster" Target="../slideMasters/slideMaster3.xml"/></Relationships>
</file>

<file path=ppt/slideLayouts/slideLayout1.xml><?xml version="1.0" encoding="utf-8"?>
<p:sldLayout xmlns:a="http://schemas.openxmlformats.org/drawingml/2006/main" xmlns:r="http://schemas.openxmlformats.org/officeDocument/2006/relationships" xmlns:p="http://schemas.openxmlformats.org/presentationml/2006/main" showMasterSp="0" type="title" preserve="1">
  <p:cSld name="Title Slide">
    <p:spTree>
      <p:nvGrpSpPr>
        <p:cNvPr id="1" name=""/>
        <p:cNvGrpSpPr/>
        <p:nvPr/>
      </p:nvGrpSpPr>
      <p:grpSpPr>
        <a:xfrm>
          <a:off x="0" y="0"/>
          <a:ext cx="0" cy="0"/>
          <a:chOff x="0" y="0"/>
          <a:chExt cx="0" cy="0"/>
        </a:xfrm>
      </p:grpSpPr>
      <p:pic>
        <p:nvPicPr>
          <p:cNvPr id="4" name="Picture 2">
            <a:extLst>
              <a:ext uri="{FF2B5EF4-FFF2-40B4-BE49-F238E27FC236}">
                <a16:creationId xmlns="" xmlns:a16="http://schemas.microsoft.com/office/drawing/2014/main" id="{DD476FEE-16F4-4810-AB15-335733E91965}"/>
              </a:ext>
            </a:extLst>
          </p:cNvPr>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0" y="0"/>
            <a:ext cx="12192000" cy="68707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 name="Line 3">
            <a:extLst>
              <a:ext uri="{FF2B5EF4-FFF2-40B4-BE49-F238E27FC236}">
                <a16:creationId xmlns="" xmlns:a16="http://schemas.microsoft.com/office/drawing/2014/main" id="{90643ACE-9921-455C-B200-3B60BCA52EF8}"/>
              </a:ext>
            </a:extLst>
          </p:cNvPr>
          <p:cNvSpPr>
            <a:spLocks noChangeShapeType="1"/>
          </p:cNvSpPr>
          <p:nvPr/>
        </p:nvSpPr>
        <p:spPr bwMode="auto">
          <a:xfrm>
            <a:off x="812800" y="2209800"/>
            <a:ext cx="106680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pic>
        <p:nvPicPr>
          <p:cNvPr id="6" name="Picture 6" descr="BLR Logo">
            <a:extLst>
              <a:ext uri="{FF2B5EF4-FFF2-40B4-BE49-F238E27FC236}">
                <a16:creationId xmlns="" xmlns:a16="http://schemas.microsoft.com/office/drawing/2014/main" id="{087C6A67-F15E-4563-B534-4EA7426E7C57}"/>
              </a:ext>
            </a:extLst>
          </p:cNvPr>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311151" y="6145213"/>
            <a:ext cx="1780116" cy="457200"/>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557060" name="Rectangle 4"/>
          <p:cNvSpPr>
            <a:spLocks noGrp="1" noChangeArrowheads="1"/>
          </p:cNvSpPr>
          <p:nvPr>
            <p:ph type="ctrTitle"/>
          </p:nvPr>
        </p:nvSpPr>
        <p:spPr>
          <a:xfrm>
            <a:off x="812800" y="457200"/>
            <a:ext cx="10668000" cy="1600200"/>
          </a:xfrm>
        </p:spPr>
        <p:txBody>
          <a:bodyPr/>
          <a:lstStyle>
            <a:lvl1pPr algn="ctr">
              <a:defRPr/>
            </a:lvl1pPr>
          </a:lstStyle>
          <a:p>
            <a:pPr lvl="0"/>
            <a:r>
              <a:rPr lang="en-US" noProof="0"/>
              <a:t>Click to edit Master title style</a:t>
            </a:r>
          </a:p>
        </p:txBody>
      </p:sp>
      <p:sp>
        <p:nvSpPr>
          <p:cNvPr id="557061" name="Rectangle 5"/>
          <p:cNvSpPr>
            <a:spLocks noGrp="1" noChangeArrowheads="1"/>
          </p:cNvSpPr>
          <p:nvPr>
            <p:ph type="subTitle" idx="1"/>
          </p:nvPr>
        </p:nvSpPr>
        <p:spPr>
          <a:xfrm>
            <a:off x="1828800" y="2286000"/>
            <a:ext cx="8534400" cy="533400"/>
          </a:xfrm>
        </p:spPr>
        <p:txBody>
          <a:bodyPr/>
          <a:lstStyle>
            <a:lvl1pPr algn="ctr">
              <a:defRPr/>
            </a:lvl1pPr>
          </a:lstStyle>
          <a:p>
            <a:pPr lvl="0"/>
            <a:r>
              <a:rPr lang="en-US" noProof="0"/>
              <a:t>Click to edit Master subtitle style</a:t>
            </a:r>
          </a:p>
        </p:txBody>
      </p:sp>
    </p:spTree>
    <p:extLst>
      <p:ext uri="{BB962C8B-B14F-4D97-AF65-F5344CB8AC3E}">
        <p14:creationId xmlns:p14="http://schemas.microsoft.com/office/powerpoint/2010/main" val="1072349709"/>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98837471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Tree>
    <p:extLst>
      <p:ext uri="{BB962C8B-B14F-4D97-AF65-F5344CB8AC3E}">
        <p14:creationId xmlns:p14="http://schemas.microsoft.com/office/powerpoint/2010/main" val="3700864850"/>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14224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553200" y="2057400"/>
            <a:ext cx="4927600" cy="4191000"/>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3511766830"/>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310278337"/>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Tree>
    <p:extLst>
      <p:ext uri="{BB962C8B-B14F-4D97-AF65-F5344CB8AC3E}">
        <p14:creationId xmlns:p14="http://schemas.microsoft.com/office/powerpoint/2010/main" val="323164961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2687203608"/>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245126500"/>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Tree>
    <p:extLst>
      <p:ext uri="{BB962C8B-B14F-4D97-AF65-F5344CB8AC3E}">
        <p14:creationId xmlns:p14="http://schemas.microsoft.com/office/powerpoint/2010/main" val="1975228103"/>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631381334"/>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966200" y="762000"/>
            <a:ext cx="2514600" cy="5486400"/>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1422400" y="762000"/>
            <a:ext cx="7340600" cy="5486400"/>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Tree>
    <p:extLst>
      <p:ext uri="{BB962C8B-B14F-4D97-AF65-F5344CB8AC3E}">
        <p14:creationId xmlns:p14="http://schemas.microsoft.com/office/powerpoint/2010/main" val="120256750"/>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 xmlns:a16="http://schemas.microsoft.com/office/drawing/2014/main" id="{2F1763F6-F008-4F51-9B75-B18674BEC88D}"/>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6703BD0-28B6-4313-895D-85B7D76DC4C3}"/>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10EFA57A-8BDF-4B25-8C8B-91B53C108072}"/>
              </a:ext>
            </a:extLst>
          </p:cNvPr>
          <p:cNvSpPr>
            <a:spLocks noGrp="1" noChangeArrowheads="1"/>
          </p:cNvSpPr>
          <p:nvPr>
            <p:ph type="sldNum" sz="quarter" idx="12"/>
          </p:nvPr>
        </p:nvSpPr>
        <p:spPr>
          <a:ln/>
        </p:spPr>
        <p:txBody>
          <a:bodyPr/>
          <a:lstStyle>
            <a:lvl1pPr>
              <a:defRPr/>
            </a:lvl1pPr>
          </a:lstStyle>
          <a:p>
            <a:fld id="{DB138449-ABFB-4652-B657-7178D59CBD08}" type="slidenum">
              <a:rPr lang="en-US" altLang="ar-IQ"/>
              <a:pPr/>
              <a:t>‹#›</a:t>
            </a:fld>
            <a:endParaRPr lang="en-US" altLang="ar-IQ"/>
          </a:p>
        </p:txBody>
      </p:sp>
    </p:spTree>
    <p:extLst>
      <p:ext uri="{BB962C8B-B14F-4D97-AF65-F5344CB8AC3E}">
        <p14:creationId xmlns:p14="http://schemas.microsoft.com/office/powerpoint/2010/main" val="2642349519"/>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71593D07-CB82-4B95-A1E2-456367F6463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D49DD388-A8AE-48FD-87C6-224773C3C61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443FFD2E-34A7-4E5E-BBFF-E9BD8B0A3B87}"/>
              </a:ext>
            </a:extLst>
          </p:cNvPr>
          <p:cNvSpPr>
            <a:spLocks noGrp="1" noChangeArrowheads="1"/>
          </p:cNvSpPr>
          <p:nvPr>
            <p:ph type="sldNum" sz="quarter" idx="12"/>
          </p:nvPr>
        </p:nvSpPr>
        <p:spPr>
          <a:ln/>
        </p:spPr>
        <p:txBody>
          <a:bodyPr/>
          <a:lstStyle>
            <a:lvl1pPr>
              <a:defRPr/>
            </a:lvl1pPr>
          </a:lstStyle>
          <a:p>
            <a:fld id="{E7B2A090-418C-472D-B424-A0AFE9A743FB}" type="slidenum">
              <a:rPr lang="en-US" altLang="ar-IQ"/>
              <a:pPr/>
              <a:t>‹#›</a:t>
            </a:fld>
            <a:endParaRPr lang="en-US" altLang="ar-IQ"/>
          </a:p>
        </p:txBody>
      </p:sp>
    </p:spTree>
    <p:extLst>
      <p:ext uri="{BB962C8B-B14F-4D97-AF65-F5344CB8AC3E}">
        <p14:creationId xmlns:p14="http://schemas.microsoft.com/office/powerpoint/2010/main" val="4003029655"/>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 xmlns:a16="http://schemas.microsoft.com/office/drawing/2014/main" id="{085E608A-B71A-4C18-9DBA-AEB645FF4CD9}"/>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FA902642-52B5-43CD-AF11-357E975363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B84DC04F-EC8E-41B5-863B-95D9D0428266}"/>
              </a:ext>
            </a:extLst>
          </p:cNvPr>
          <p:cNvSpPr>
            <a:spLocks noGrp="1" noChangeArrowheads="1"/>
          </p:cNvSpPr>
          <p:nvPr>
            <p:ph type="sldNum" sz="quarter" idx="12"/>
          </p:nvPr>
        </p:nvSpPr>
        <p:spPr>
          <a:ln/>
        </p:spPr>
        <p:txBody>
          <a:bodyPr/>
          <a:lstStyle>
            <a:lvl1pPr>
              <a:defRPr/>
            </a:lvl1pPr>
          </a:lstStyle>
          <a:p>
            <a:fld id="{64A09BC3-D02E-4ADA-B940-2DAECB5E4AE0}" type="slidenum">
              <a:rPr lang="en-US" altLang="ar-IQ"/>
              <a:pPr/>
              <a:t>‹#›</a:t>
            </a:fld>
            <a:endParaRPr lang="en-US" altLang="ar-IQ"/>
          </a:p>
        </p:txBody>
      </p:sp>
    </p:spTree>
    <p:extLst>
      <p:ext uri="{BB962C8B-B14F-4D97-AF65-F5344CB8AC3E}">
        <p14:creationId xmlns:p14="http://schemas.microsoft.com/office/powerpoint/2010/main" val="647995416"/>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 xmlns:a16="http://schemas.microsoft.com/office/drawing/2014/main" id="{DD0A4235-AEC5-48A2-A7B8-856CE9FD92C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D38D1820-83E1-4F60-914A-E41FE2DFB84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21A658D2-08C1-48CF-AFFD-2B14120C090A}"/>
              </a:ext>
            </a:extLst>
          </p:cNvPr>
          <p:cNvSpPr>
            <a:spLocks noGrp="1" noChangeArrowheads="1"/>
          </p:cNvSpPr>
          <p:nvPr>
            <p:ph type="sldNum" sz="quarter" idx="12"/>
          </p:nvPr>
        </p:nvSpPr>
        <p:spPr>
          <a:ln/>
        </p:spPr>
        <p:txBody>
          <a:bodyPr/>
          <a:lstStyle>
            <a:lvl1pPr>
              <a:defRPr/>
            </a:lvl1pPr>
          </a:lstStyle>
          <a:p>
            <a:fld id="{21D1779D-AEAE-41AF-9F85-1DC1D4D5752E}" type="slidenum">
              <a:rPr lang="en-US" altLang="ar-IQ"/>
              <a:pPr/>
              <a:t>‹#›</a:t>
            </a:fld>
            <a:endParaRPr lang="en-US" altLang="ar-IQ"/>
          </a:p>
        </p:txBody>
      </p:sp>
    </p:spTree>
    <p:extLst>
      <p:ext uri="{BB962C8B-B14F-4D97-AF65-F5344CB8AC3E}">
        <p14:creationId xmlns:p14="http://schemas.microsoft.com/office/powerpoint/2010/main" val="2769475106"/>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E31DCCA0-4F90-4577-8E9B-1BF27A51A6FB}"/>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BF1EB4A3-B6F6-4E9E-80AA-98E09DACD00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98058049-C922-4DAC-8023-DA238155F9E3}"/>
              </a:ext>
            </a:extLst>
          </p:cNvPr>
          <p:cNvSpPr>
            <a:spLocks noGrp="1" noChangeArrowheads="1"/>
          </p:cNvSpPr>
          <p:nvPr>
            <p:ph type="sldNum" sz="quarter" idx="12"/>
          </p:nvPr>
        </p:nvSpPr>
        <p:spPr>
          <a:ln/>
        </p:spPr>
        <p:txBody>
          <a:bodyPr/>
          <a:lstStyle>
            <a:lvl1pPr>
              <a:defRPr/>
            </a:lvl1pPr>
          </a:lstStyle>
          <a:p>
            <a:fld id="{80DE9663-5D0D-42B8-8CDF-E243C2CF1864}" type="slidenum">
              <a:rPr lang="en-US" altLang="ar-IQ"/>
              <a:pPr/>
              <a:t>‹#›</a:t>
            </a:fld>
            <a:endParaRPr lang="en-US" altLang="ar-IQ"/>
          </a:p>
        </p:txBody>
      </p:sp>
    </p:spTree>
    <p:extLst>
      <p:ext uri="{BB962C8B-B14F-4D97-AF65-F5344CB8AC3E}">
        <p14:creationId xmlns:p14="http://schemas.microsoft.com/office/powerpoint/2010/main" val="2890680724"/>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 xmlns:a16="http://schemas.microsoft.com/office/drawing/2014/main" id="{2C4F44CB-701C-4199-9511-C150050F5589}"/>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 xmlns:a16="http://schemas.microsoft.com/office/drawing/2014/main" id="{76BA60DD-2EFA-450E-A4F0-19AF7E78BC3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 xmlns:a16="http://schemas.microsoft.com/office/drawing/2014/main" id="{E5522DF2-6D0D-498A-B4B5-4B2D0BABBC99}"/>
              </a:ext>
            </a:extLst>
          </p:cNvPr>
          <p:cNvSpPr>
            <a:spLocks noGrp="1" noChangeArrowheads="1"/>
          </p:cNvSpPr>
          <p:nvPr>
            <p:ph type="sldNum" sz="quarter" idx="12"/>
          </p:nvPr>
        </p:nvSpPr>
        <p:spPr>
          <a:ln/>
        </p:spPr>
        <p:txBody>
          <a:bodyPr/>
          <a:lstStyle>
            <a:lvl1pPr>
              <a:defRPr/>
            </a:lvl1pPr>
          </a:lstStyle>
          <a:p>
            <a:fld id="{19CCFD00-BE41-4D65-89E7-D2D2DA2DB56D}" type="slidenum">
              <a:rPr lang="en-US" altLang="ar-IQ"/>
              <a:pPr/>
              <a:t>‹#›</a:t>
            </a:fld>
            <a:endParaRPr lang="en-US" altLang="ar-IQ"/>
          </a:p>
        </p:txBody>
      </p:sp>
    </p:spTree>
    <p:extLst>
      <p:ext uri="{BB962C8B-B14F-4D97-AF65-F5344CB8AC3E}">
        <p14:creationId xmlns:p14="http://schemas.microsoft.com/office/powerpoint/2010/main" val="1155248256"/>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 xmlns:a16="http://schemas.microsoft.com/office/drawing/2014/main" id="{A92CC338-1F5B-4E08-AB64-859583BF6D1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 xmlns:a16="http://schemas.microsoft.com/office/drawing/2014/main" id="{C3D3BB4E-ADF4-4B03-A898-85C2C695A03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 xmlns:a16="http://schemas.microsoft.com/office/drawing/2014/main" id="{D8B60FAD-AC4A-4BCE-AA72-61893A895D11}"/>
              </a:ext>
            </a:extLst>
          </p:cNvPr>
          <p:cNvSpPr>
            <a:spLocks noGrp="1" noChangeArrowheads="1"/>
          </p:cNvSpPr>
          <p:nvPr>
            <p:ph type="sldNum" sz="quarter" idx="12"/>
          </p:nvPr>
        </p:nvSpPr>
        <p:spPr>
          <a:ln/>
        </p:spPr>
        <p:txBody>
          <a:bodyPr/>
          <a:lstStyle>
            <a:lvl1pPr>
              <a:defRPr/>
            </a:lvl1pPr>
          </a:lstStyle>
          <a:p>
            <a:fld id="{77E65C91-6B85-4FDA-A94F-A8E2B119CE6A}" type="slidenum">
              <a:rPr lang="en-US" altLang="ar-IQ"/>
              <a:pPr/>
              <a:t>‹#›</a:t>
            </a:fld>
            <a:endParaRPr lang="en-US" altLang="ar-IQ"/>
          </a:p>
        </p:txBody>
      </p:sp>
    </p:spTree>
    <p:extLst>
      <p:ext uri="{BB962C8B-B14F-4D97-AF65-F5344CB8AC3E}">
        <p14:creationId xmlns:p14="http://schemas.microsoft.com/office/powerpoint/2010/main" val="3354281964"/>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FD456B65-6C4B-4EF0-9E41-AED15F2C27A9}"/>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07F3E3D6-112F-4A87-A9CA-F772B3BFC66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1C94ED51-C80B-4D34-8DBA-697DC9F95803}"/>
              </a:ext>
            </a:extLst>
          </p:cNvPr>
          <p:cNvSpPr>
            <a:spLocks noGrp="1" noChangeArrowheads="1"/>
          </p:cNvSpPr>
          <p:nvPr>
            <p:ph type="sldNum" sz="quarter" idx="12"/>
          </p:nvPr>
        </p:nvSpPr>
        <p:spPr>
          <a:ln/>
        </p:spPr>
        <p:txBody>
          <a:bodyPr/>
          <a:lstStyle>
            <a:lvl1pPr>
              <a:defRPr/>
            </a:lvl1pPr>
          </a:lstStyle>
          <a:p>
            <a:fld id="{EA2CCDBD-151F-4875-8A48-C1460A10472B}" type="slidenum">
              <a:rPr lang="en-US" altLang="ar-IQ"/>
              <a:pPr/>
              <a:t>‹#›</a:t>
            </a:fld>
            <a:endParaRPr lang="en-US" altLang="ar-IQ"/>
          </a:p>
        </p:txBody>
      </p:sp>
    </p:spTree>
    <p:extLst>
      <p:ext uri="{BB962C8B-B14F-4D97-AF65-F5344CB8AC3E}">
        <p14:creationId xmlns:p14="http://schemas.microsoft.com/office/powerpoint/2010/main" val="86414116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62C97CC2-6E07-4F2E-845C-69D5C864F598}"/>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652E62A8-2817-44DD-9A49-8BB92FB659B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DED5B330-389D-477F-83CE-7964CBBA1FA3}"/>
              </a:ext>
            </a:extLst>
          </p:cNvPr>
          <p:cNvSpPr>
            <a:spLocks noGrp="1" noChangeArrowheads="1"/>
          </p:cNvSpPr>
          <p:nvPr>
            <p:ph type="sldNum" sz="quarter" idx="12"/>
          </p:nvPr>
        </p:nvSpPr>
        <p:spPr>
          <a:ln/>
        </p:spPr>
        <p:txBody>
          <a:bodyPr/>
          <a:lstStyle>
            <a:lvl1pPr>
              <a:defRPr/>
            </a:lvl1pPr>
          </a:lstStyle>
          <a:p>
            <a:fld id="{4DD01794-5D97-4F4B-92ED-9FD536777F4E}" type="slidenum">
              <a:rPr lang="en-US" altLang="ar-IQ"/>
              <a:pPr/>
              <a:t>‹#›</a:t>
            </a:fld>
            <a:endParaRPr lang="en-US" altLang="ar-IQ"/>
          </a:p>
        </p:txBody>
      </p:sp>
    </p:spTree>
    <p:extLst>
      <p:ext uri="{BB962C8B-B14F-4D97-AF65-F5344CB8AC3E}">
        <p14:creationId xmlns:p14="http://schemas.microsoft.com/office/powerpoint/2010/main" val="647643511"/>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3BBC0BAA-8D08-4975-A207-1A63E9E9F18E}"/>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67FEFEC-3ABB-4B05-9A72-71295EE0585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20B35DF9-9763-44E5-9A74-028A5A4182B0}"/>
              </a:ext>
            </a:extLst>
          </p:cNvPr>
          <p:cNvSpPr>
            <a:spLocks noGrp="1" noChangeArrowheads="1"/>
          </p:cNvSpPr>
          <p:nvPr>
            <p:ph type="sldNum" sz="quarter" idx="12"/>
          </p:nvPr>
        </p:nvSpPr>
        <p:spPr>
          <a:ln/>
        </p:spPr>
        <p:txBody>
          <a:bodyPr/>
          <a:lstStyle>
            <a:lvl1pPr>
              <a:defRPr/>
            </a:lvl1pPr>
          </a:lstStyle>
          <a:p>
            <a:fld id="{464FB85C-CBF5-44C1-84E0-2DBA294D6768}" type="slidenum">
              <a:rPr lang="en-US" altLang="ar-IQ"/>
              <a:pPr/>
              <a:t>‹#›</a:t>
            </a:fld>
            <a:endParaRPr lang="en-US" altLang="ar-IQ"/>
          </a:p>
        </p:txBody>
      </p:sp>
    </p:spTree>
    <p:extLst>
      <p:ext uri="{BB962C8B-B14F-4D97-AF65-F5344CB8AC3E}">
        <p14:creationId xmlns:p14="http://schemas.microsoft.com/office/powerpoint/2010/main" val="2466387817"/>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477839"/>
            <a:ext cx="2743200" cy="56483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477839"/>
            <a:ext cx="8026400" cy="56483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2DFE1AF7-AD86-435E-A1BD-CB6F60C5B717}"/>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7F438AAE-1B21-4126-BC89-75E768773B8E}"/>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9FC3936B-D7D1-4C31-8A4C-1B12A304CDBF}"/>
              </a:ext>
            </a:extLst>
          </p:cNvPr>
          <p:cNvSpPr>
            <a:spLocks noGrp="1" noChangeArrowheads="1"/>
          </p:cNvSpPr>
          <p:nvPr>
            <p:ph type="sldNum" sz="quarter" idx="12"/>
          </p:nvPr>
        </p:nvSpPr>
        <p:spPr>
          <a:ln/>
        </p:spPr>
        <p:txBody>
          <a:bodyPr/>
          <a:lstStyle>
            <a:lvl1pPr>
              <a:defRPr/>
            </a:lvl1pPr>
          </a:lstStyle>
          <a:p>
            <a:fld id="{90FBEE48-1605-4CA8-8238-FB005ECC6169}" type="slidenum">
              <a:rPr lang="en-US" altLang="ar-IQ"/>
              <a:pPr/>
              <a:t>‹#›</a:t>
            </a:fld>
            <a:endParaRPr lang="en-US" altLang="ar-IQ"/>
          </a:p>
        </p:txBody>
      </p:sp>
    </p:spTree>
    <p:extLst>
      <p:ext uri="{BB962C8B-B14F-4D97-AF65-F5344CB8AC3E}">
        <p14:creationId xmlns:p14="http://schemas.microsoft.com/office/powerpoint/2010/main" val="2892345567"/>
      </p:ext>
    </p:extLst>
  </p:cSld>
  <p:clrMapOvr>
    <a:masterClrMapping/>
  </p:clrMapOvr>
</p:sldLayout>
</file>

<file path=ppt/slideLayouts/slideLayout23.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4778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 xmlns:a16="http://schemas.microsoft.com/office/drawing/2014/main" id="{54F54882-385F-46F8-A9BF-7670B7F88E6E}"/>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B5E1D648-140A-4EA4-81C7-B48D936EC0E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32FDA0DB-10E2-4AE6-B3B1-29BB46879335}"/>
              </a:ext>
            </a:extLst>
          </p:cNvPr>
          <p:cNvSpPr>
            <a:spLocks noGrp="1" noChangeArrowheads="1"/>
          </p:cNvSpPr>
          <p:nvPr>
            <p:ph type="sldNum" sz="quarter" idx="12"/>
          </p:nvPr>
        </p:nvSpPr>
        <p:spPr>
          <a:ln/>
        </p:spPr>
        <p:txBody>
          <a:bodyPr/>
          <a:lstStyle>
            <a:lvl1pPr>
              <a:defRPr/>
            </a:lvl1pPr>
          </a:lstStyle>
          <a:p>
            <a:fld id="{EB989B3D-5997-4788-8509-ADF1804D2019}" type="slidenum">
              <a:rPr lang="en-US" altLang="ar-IQ"/>
              <a:pPr/>
              <a:t>‹#›</a:t>
            </a:fld>
            <a:endParaRPr lang="en-US" altLang="ar-IQ"/>
          </a:p>
        </p:txBody>
      </p:sp>
    </p:spTree>
    <p:extLst>
      <p:ext uri="{BB962C8B-B14F-4D97-AF65-F5344CB8AC3E}">
        <p14:creationId xmlns:p14="http://schemas.microsoft.com/office/powerpoint/2010/main" val="2131812470"/>
      </p:ext>
    </p:extLst>
  </p:cSld>
  <p:clrMapOvr>
    <a:masterClrMapping/>
  </p:clrMapOvr>
</p:sldLayout>
</file>

<file path=ppt/slideLayouts/slideLayout24.xml><?xml version="1.0" encoding="utf-8"?>
<p:sldLayout xmlns:a="http://schemas.openxmlformats.org/drawingml/2006/main" xmlns:r="http://schemas.openxmlformats.org/officeDocument/2006/relationships" xmlns:p="http://schemas.openxmlformats.org/presentationml/2006/main" type="fourObj" preserve="1">
  <p:cSld name="Title and 4 Content">
    <p:spTree>
      <p:nvGrpSpPr>
        <p:cNvPr id="1" name=""/>
        <p:cNvGrpSpPr/>
        <p:nvPr/>
      </p:nvGrpSpPr>
      <p:grpSpPr>
        <a:xfrm>
          <a:off x="0" y="0"/>
          <a:ext cx="0" cy="0"/>
          <a:chOff x="0" y="0"/>
          <a:chExt cx="0" cy="0"/>
        </a:xfrm>
      </p:grpSpPr>
      <p:sp>
        <p:nvSpPr>
          <p:cNvPr id="2" name="Title 1"/>
          <p:cNvSpPr>
            <a:spLocks noGrp="1"/>
          </p:cNvSpPr>
          <p:nvPr>
            <p:ph type="title" sz="quarter"/>
          </p:nvPr>
        </p:nvSpPr>
        <p:spPr>
          <a:xfrm>
            <a:off x="609600" y="477838"/>
            <a:ext cx="10972800" cy="1143000"/>
          </a:xfrm>
        </p:spPr>
        <p:txBody>
          <a:bodyPr/>
          <a:lstStyle/>
          <a:p>
            <a:r>
              <a:rPr lang="en-US"/>
              <a:t>Click to edit Master title style</a:t>
            </a:r>
          </a:p>
        </p:txBody>
      </p:sp>
      <p:sp>
        <p:nvSpPr>
          <p:cNvPr id="3" name="Content Placeholder 2"/>
          <p:cNvSpPr>
            <a:spLocks noGrp="1"/>
          </p:cNvSpPr>
          <p:nvPr>
            <p:ph sz="quarter" idx="1"/>
          </p:nvPr>
        </p:nvSpPr>
        <p:spPr>
          <a:xfrm>
            <a:off x="609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quarter" idx="2"/>
          </p:nvPr>
        </p:nvSpPr>
        <p:spPr>
          <a:xfrm>
            <a:off x="6197600" y="1600200"/>
            <a:ext cx="5384800" cy="21859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Content Placeholder 4"/>
          <p:cNvSpPr>
            <a:spLocks noGrp="1"/>
          </p:cNvSpPr>
          <p:nvPr>
            <p:ph sz="quarter" idx="3"/>
          </p:nvPr>
        </p:nvSpPr>
        <p:spPr>
          <a:xfrm>
            <a:off x="609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Content Placeholder 5"/>
          <p:cNvSpPr>
            <a:spLocks noGrp="1"/>
          </p:cNvSpPr>
          <p:nvPr>
            <p:ph sz="quarter" idx="4"/>
          </p:nvPr>
        </p:nvSpPr>
        <p:spPr>
          <a:xfrm>
            <a:off x="6197600" y="3938589"/>
            <a:ext cx="5384800" cy="2187575"/>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2F97211E-6F11-4404-8D5D-78A826274829}"/>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ED93E5CF-5AA7-4050-9FC5-4B87D795C17D}"/>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7794B1A9-63BC-422E-9D8B-1862FC1C4853}"/>
              </a:ext>
            </a:extLst>
          </p:cNvPr>
          <p:cNvSpPr>
            <a:spLocks noGrp="1" noChangeArrowheads="1"/>
          </p:cNvSpPr>
          <p:nvPr>
            <p:ph type="sldNum" sz="quarter" idx="12"/>
          </p:nvPr>
        </p:nvSpPr>
        <p:spPr>
          <a:ln/>
        </p:spPr>
        <p:txBody>
          <a:bodyPr/>
          <a:lstStyle>
            <a:lvl1pPr>
              <a:defRPr/>
            </a:lvl1pPr>
          </a:lstStyle>
          <a:p>
            <a:fld id="{DA3CBF62-D3A2-4281-98E2-3F626FA9A309}" type="slidenum">
              <a:rPr lang="en-US" altLang="ar-IQ"/>
              <a:pPr/>
              <a:t>‹#›</a:t>
            </a:fld>
            <a:endParaRPr lang="en-US" altLang="ar-IQ"/>
          </a:p>
        </p:txBody>
      </p:sp>
    </p:spTree>
    <p:extLst>
      <p:ext uri="{BB962C8B-B14F-4D97-AF65-F5344CB8AC3E}">
        <p14:creationId xmlns:p14="http://schemas.microsoft.com/office/powerpoint/2010/main" val="3993274187"/>
      </p:ext>
    </p:extLst>
  </p:cSld>
  <p:clrMapOvr>
    <a:masterClrMapping/>
  </p:clrMapOvr>
</p:sldLayout>
</file>

<file path=ppt/slideLayouts/slideLayout25.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914400" y="2130426"/>
            <a:ext cx="10363200" cy="1470025"/>
          </a:xfrm>
        </p:spPr>
        <p:txBody>
          <a:bodyPr/>
          <a:lstStyle/>
          <a:p>
            <a:r>
              <a:rPr lang="en-US"/>
              <a:t>Click to edit Master title style</a:t>
            </a:r>
          </a:p>
        </p:txBody>
      </p:sp>
      <p:sp>
        <p:nvSpPr>
          <p:cNvPr id="3" name="Subtitle 2"/>
          <p:cNvSpPr>
            <a:spLocks noGrp="1"/>
          </p:cNvSpPr>
          <p:nvPr>
            <p:ph type="subTitle" idx="1"/>
          </p:nvPr>
        </p:nvSpPr>
        <p:spPr>
          <a:xfrm>
            <a:off x="1828800" y="3886200"/>
            <a:ext cx="8534400" cy="1752600"/>
          </a:xfrm>
        </p:spPr>
        <p:txBody>
          <a:bodyPr/>
          <a:lstStyle>
            <a:lvl1pPr marL="0" indent="0" algn="ctr">
              <a:buNone/>
              <a:defRPr/>
            </a:lvl1pPr>
            <a:lvl2pPr marL="457200" indent="0" algn="ctr">
              <a:buNone/>
              <a:defRPr/>
            </a:lvl2pPr>
            <a:lvl3pPr marL="914400" indent="0" algn="ctr">
              <a:buNone/>
              <a:defRPr/>
            </a:lvl3pPr>
            <a:lvl4pPr marL="1371600" indent="0" algn="ctr">
              <a:buNone/>
              <a:defRPr/>
            </a:lvl4pPr>
            <a:lvl5pPr marL="1828800" indent="0" algn="ctr">
              <a:buNone/>
              <a:defRPr/>
            </a:lvl5pPr>
            <a:lvl6pPr marL="2286000" indent="0" algn="ctr">
              <a:buNone/>
              <a:defRPr/>
            </a:lvl6pPr>
            <a:lvl7pPr marL="2743200" indent="0" algn="ctr">
              <a:buNone/>
              <a:defRPr/>
            </a:lvl7pPr>
            <a:lvl8pPr marL="3200400" indent="0" algn="ctr">
              <a:buNone/>
              <a:defRPr/>
            </a:lvl8pPr>
            <a:lvl9pPr marL="3657600" indent="0" algn="ctr">
              <a:buNone/>
              <a:defRPr/>
            </a:lvl9pPr>
          </a:lstStyle>
          <a:p>
            <a:r>
              <a:rPr lang="en-US"/>
              <a:t>Click to edit Master subtitle style</a:t>
            </a:r>
          </a:p>
        </p:txBody>
      </p:sp>
      <p:sp>
        <p:nvSpPr>
          <p:cNvPr id="4" name="Rectangle 2">
            <a:extLst>
              <a:ext uri="{FF2B5EF4-FFF2-40B4-BE49-F238E27FC236}">
                <a16:creationId xmlns="" xmlns:a16="http://schemas.microsoft.com/office/drawing/2014/main" id="{60790ECD-FB65-4308-8B2C-D7A09B6D34D0}"/>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1B8732D2-BB1A-469F-8114-5256AFDB45CA}"/>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0AF78DD9-E987-414F-9D2D-5D95EA0BEDBC}"/>
              </a:ext>
            </a:extLst>
          </p:cNvPr>
          <p:cNvSpPr>
            <a:spLocks noGrp="1" noChangeArrowheads="1"/>
          </p:cNvSpPr>
          <p:nvPr>
            <p:ph type="sldNum" sz="quarter" idx="12"/>
          </p:nvPr>
        </p:nvSpPr>
        <p:spPr>
          <a:ln/>
        </p:spPr>
        <p:txBody>
          <a:bodyPr/>
          <a:lstStyle>
            <a:lvl1pPr>
              <a:defRPr/>
            </a:lvl1pPr>
          </a:lstStyle>
          <a:p>
            <a:fld id="{F9095F47-2BFC-4183-AEDD-6C90272B60F2}" type="slidenum">
              <a:rPr lang="en-US" altLang="ar-IQ"/>
              <a:pPr/>
              <a:t>‹#›</a:t>
            </a:fld>
            <a:endParaRPr lang="en-US" altLang="ar-IQ"/>
          </a:p>
        </p:txBody>
      </p:sp>
    </p:spTree>
    <p:extLst>
      <p:ext uri="{BB962C8B-B14F-4D97-AF65-F5344CB8AC3E}">
        <p14:creationId xmlns:p14="http://schemas.microsoft.com/office/powerpoint/2010/main" val="1663944032"/>
      </p:ext>
    </p:extLst>
  </p:cSld>
  <p:clrMapOvr>
    <a:masterClrMapping/>
  </p:clrMapOvr>
</p:sldLayout>
</file>

<file path=ppt/slideLayouts/slideLayout26.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A9382B63-70D3-48EC-AF67-D668B4F67D35}"/>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FD6634E7-D89A-4B57-BE17-F63F8D629FFB}"/>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618E00BB-B738-40BA-AF2B-46EC163844BB}"/>
              </a:ext>
            </a:extLst>
          </p:cNvPr>
          <p:cNvSpPr>
            <a:spLocks noGrp="1" noChangeArrowheads="1"/>
          </p:cNvSpPr>
          <p:nvPr>
            <p:ph type="sldNum" sz="quarter" idx="12"/>
          </p:nvPr>
        </p:nvSpPr>
        <p:spPr>
          <a:ln/>
        </p:spPr>
        <p:txBody>
          <a:bodyPr/>
          <a:lstStyle>
            <a:lvl1pPr>
              <a:defRPr/>
            </a:lvl1pPr>
          </a:lstStyle>
          <a:p>
            <a:fld id="{9C97691A-50FB-4B2C-9372-15B7AC208EAB}" type="slidenum">
              <a:rPr lang="en-US" altLang="ar-IQ"/>
              <a:pPr/>
              <a:t>‹#›</a:t>
            </a:fld>
            <a:endParaRPr lang="en-US" altLang="ar-IQ"/>
          </a:p>
        </p:txBody>
      </p:sp>
    </p:spTree>
    <p:extLst>
      <p:ext uri="{BB962C8B-B14F-4D97-AF65-F5344CB8AC3E}">
        <p14:creationId xmlns:p14="http://schemas.microsoft.com/office/powerpoint/2010/main" val="3663941430"/>
      </p:ext>
    </p:extLst>
  </p:cSld>
  <p:clrMapOvr>
    <a:masterClrMapping/>
  </p:clrMapOvr>
</p:sldLayout>
</file>

<file path=ppt/slideLayouts/slideLayout27.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963084" y="4406901"/>
            <a:ext cx="10363200" cy="1362075"/>
          </a:xfrm>
        </p:spPr>
        <p:txBody>
          <a:bodyPr anchor="t"/>
          <a:lstStyle>
            <a:lvl1pPr algn="l">
              <a:defRPr sz="4000" b="1" cap="all"/>
            </a:lvl1pPr>
          </a:lstStyle>
          <a:p>
            <a:r>
              <a:rPr lang="en-US"/>
              <a:t>Click to edit Master title style</a:t>
            </a:r>
          </a:p>
        </p:txBody>
      </p:sp>
      <p:sp>
        <p:nvSpPr>
          <p:cNvPr id="3" name="Text Placeholder 2"/>
          <p:cNvSpPr>
            <a:spLocks noGrp="1"/>
          </p:cNvSpPr>
          <p:nvPr>
            <p:ph type="body" idx="1"/>
          </p:nvPr>
        </p:nvSpPr>
        <p:spPr>
          <a:xfrm>
            <a:off x="963084" y="2906713"/>
            <a:ext cx="10363200" cy="1500187"/>
          </a:xfrm>
        </p:spPr>
        <p:txBody>
          <a:bodyPr anchor="b"/>
          <a:lstStyle>
            <a:lvl1pPr marL="0" indent="0">
              <a:buNone/>
              <a:defRPr sz="2000"/>
            </a:lvl1pPr>
            <a:lvl2pPr marL="457200" indent="0">
              <a:buNone/>
              <a:defRPr sz="1800"/>
            </a:lvl2pPr>
            <a:lvl3pPr marL="914400" indent="0">
              <a:buNone/>
              <a:defRPr sz="1600"/>
            </a:lvl3pPr>
            <a:lvl4pPr marL="1371600" indent="0">
              <a:buNone/>
              <a:defRPr sz="1400"/>
            </a:lvl4pPr>
            <a:lvl5pPr marL="1828800" indent="0">
              <a:buNone/>
              <a:defRPr sz="1400"/>
            </a:lvl5pPr>
            <a:lvl6pPr marL="2286000" indent="0">
              <a:buNone/>
              <a:defRPr sz="1400"/>
            </a:lvl6pPr>
            <a:lvl7pPr marL="2743200" indent="0">
              <a:buNone/>
              <a:defRPr sz="1400"/>
            </a:lvl7pPr>
            <a:lvl8pPr marL="3200400" indent="0">
              <a:buNone/>
              <a:defRPr sz="1400"/>
            </a:lvl8pPr>
            <a:lvl9pPr marL="3657600" indent="0">
              <a:buNone/>
              <a:defRPr sz="1400"/>
            </a:lvl9pPr>
          </a:lstStyle>
          <a:p>
            <a:pPr lvl="0"/>
            <a:r>
              <a:rPr lang="en-US"/>
              <a:t>Click to edit Master text styles</a:t>
            </a:r>
          </a:p>
        </p:txBody>
      </p:sp>
      <p:sp>
        <p:nvSpPr>
          <p:cNvPr id="4" name="Rectangle 2">
            <a:extLst>
              <a:ext uri="{FF2B5EF4-FFF2-40B4-BE49-F238E27FC236}">
                <a16:creationId xmlns="" xmlns:a16="http://schemas.microsoft.com/office/drawing/2014/main" id="{A6C41CBF-D4B4-4E29-8E14-43AEC8BB5B5B}"/>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D6F056B8-CFFC-441D-88F1-8F494DC01222}"/>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052BB4D5-2663-40D2-B9AB-FE6518AE5259}"/>
              </a:ext>
            </a:extLst>
          </p:cNvPr>
          <p:cNvSpPr>
            <a:spLocks noGrp="1" noChangeArrowheads="1"/>
          </p:cNvSpPr>
          <p:nvPr>
            <p:ph type="sldNum" sz="quarter" idx="12"/>
          </p:nvPr>
        </p:nvSpPr>
        <p:spPr>
          <a:ln/>
        </p:spPr>
        <p:txBody>
          <a:bodyPr/>
          <a:lstStyle>
            <a:lvl1pPr>
              <a:defRPr/>
            </a:lvl1pPr>
          </a:lstStyle>
          <a:p>
            <a:fld id="{41AD97DF-46AA-4455-98E9-78434EB1CE01}" type="slidenum">
              <a:rPr lang="en-US" altLang="ar-IQ"/>
              <a:pPr/>
              <a:t>‹#›</a:t>
            </a:fld>
            <a:endParaRPr lang="en-US" altLang="ar-IQ"/>
          </a:p>
        </p:txBody>
      </p:sp>
    </p:spTree>
    <p:extLst>
      <p:ext uri="{BB962C8B-B14F-4D97-AF65-F5344CB8AC3E}">
        <p14:creationId xmlns:p14="http://schemas.microsoft.com/office/powerpoint/2010/main" val="1075538065"/>
      </p:ext>
    </p:extLst>
  </p:cSld>
  <p:clrMapOvr>
    <a:masterClrMapping/>
  </p:clrMapOvr>
</p:sldLayout>
</file>

<file path=ppt/slideLayouts/slideLayout28.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609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97600" y="1600201"/>
            <a:ext cx="5384800" cy="4525963"/>
          </a:xfrm>
        </p:spPr>
        <p:txBody>
          <a:bodyPr/>
          <a:lstStyle>
            <a:lvl1pPr>
              <a:defRPr sz="2800"/>
            </a:lvl1pPr>
            <a:lvl2pPr>
              <a:defRPr sz="2400"/>
            </a:lvl2pPr>
            <a:lvl3pPr>
              <a:defRPr sz="2000"/>
            </a:lvl3pPr>
            <a:lvl4pPr>
              <a:defRPr sz="1800"/>
            </a:lvl4pPr>
            <a:lvl5pPr>
              <a:defRPr sz="1800"/>
            </a:lvl5pPr>
            <a:lvl6pPr>
              <a:defRPr sz="1800"/>
            </a:lvl6pPr>
            <a:lvl7pPr>
              <a:defRPr sz="1800"/>
            </a:lvl7pPr>
            <a:lvl8pPr>
              <a:defRPr sz="1800"/>
            </a:lvl8pPr>
            <a:lvl9pPr>
              <a:defRPr sz="18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Rectangle 2">
            <a:extLst>
              <a:ext uri="{FF2B5EF4-FFF2-40B4-BE49-F238E27FC236}">
                <a16:creationId xmlns="" xmlns:a16="http://schemas.microsoft.com/office/drawing/2014/main" id="{4F100011-199C-439E-B6BE-83FB7D55056C}"/>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D46BA1B0-F44B-4135-BBDC-FC6E03249B0C}"/>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45662F9C-87B4-4DB5-93E5-824E0908CD5D}"/>
              </a:ext>
            </a:extLst>
          </p:cNvPr>
          <p:cNvSpPr>
            <a:spLocks noGrp="1" noChangeArrowheads="1"/>
          </p:cNvSpPr>
          <p:nvPr>
            <p:ph type="sldNum" sz="quarter" idx="12"/>
          </p:nvPr>
        </p:nvSpPr>
        <p:spPr>
          <a:ln/>
        </p:spPr>
        <p:txBody>
          <a:bodyPr/>
          <a:lstStyle>
            <a:lvl1pPr>
              <a:defRPr/>
            </a:lvl1pPr>
          </a:lstStyle>
          <a:p>
            <a:fld id="{F92641B3-E60D-4881-9FAD-FB09307A2F69}" type="slidenum">
              <a:rPr lang="en-US" altLang="ar-IQ"/>
              <a:pPr/>
              <a:t>‹#›</a:t>
            </a:fld>
            <a:endParaRPr lang="en-US" altLang="ar-IQ"/>
          </a:p>
        </p:txBody>
      </p:sp>
    </p:spTree>
    <p:extLst>
      <p:ext uri="{BB962C8B-B14F-4D97-AF65-F5344CB8AC3E}">
        <p14:creationId xmlns:p14="http://schemas.microsoft.com/office/powerpoint/2010/main" val="352464853"/>
      </p:ext>
    </p:extLst>
  </p:cSld>
  <p:clrMapOvr>
    <a:masterClrMapping/>
  </p:clrMapOvr>
</p:sldLayout>
</file>

<file path=ppt/slideLayouts/slideLayout29.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lvl1pPr>
              <a:defRPr/>
            </a:lvl1pPr>
          </a:lstStyle>
          <a:p>
            <a:r>
              <a:rPr lang="en-US"/>
              <a:t>Click to edit Master title style</a:t>
            </a:r>
          </a:p>
        </p:txBody>
      </p:sp>
      <p:sp>
        <p:nvSpPr>
          <p:cNvPr id="3" name="Text Placeholder 2"/>
          <p:cNvSpPr>
            <a:spLocks noGrp="1"/>
          </p:cNvSpPr>
          <p:nvPr>
            <p:ph type="body" idx="1"/>
          </p:nvPr>
        </p:nvSpPr>
        <p:spPr>
          <a:xfrm>
            <a:off x="609600" y="1535113"/>
            <a:ext cx="5386917"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609600" y="2174875"/>
            <a:ext cx="5386917"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93368" y="1535113"/>
            <a:ext cx="5389033" cy="63976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93368" y="2174875"/>
            <a:ext cx="5389033" cy="3951288"/>
          </a:xfrm>
        </p:spPr>
        <p:txBody>
          <a:bodyPr/>
          <a:lstStyle>
            <a:lvl1pPr>
              <a:defRPr sz="2400"/>
            </a:lvl1pPr>
            <a:lvl2pPr>
              <a:defRPr sz="2000"/>
            </a:lvl2pPr>
            <a:lvl3pPr>
              <a:defRPr sz="1800"/>
            </a:lvl3pPr>
            <a:lvl4pPr>
              <a:defRPr sz="1600"/>
            </a:lvl4pPr>
            <a:lvl5pPr>
              <a:defRPr sz="1600"/>
            </a:lvl5pPr>
            <a:lvl6pPr>
              <a:defRPr sz="1600"/>
            </a:lvl6pPr>
            <a:lvl7pPr>
              <a:defRPr sz="1600"/>
            </a:lvl7pPr>
            <a:lvl8pPr>
              <a:defRPr sz="1600"/>
            </a:lvl8pPr>
            <a:lvl9pPr>
              <a:defRPr sz="16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Rectangle 2">
            <a:extLst>
              <a:ext uri="{FF2B5EF4-FFF2-40B4-BE49-F238E27FC236}">
                <a16:creationId xmlns="" xmlns:a16="http://schemas.microsoft.com/office/drawing/2014/main" id="{E8C0154D-26EF-4FBF-B9CB-B3CD935EE7A6}"/>
              </a:ext>
            </a:extLst>
          </p:cNvPr>
          <p:cNvSpPr>
            <a:spLocks noGrp="1" noChangeArrowheads="1"/>
          </p:cNvSpPr>
          <p:nvPr>
            <p:ph type="dt" sz="half" idx="10"/>
          </p:nvPr>
        </p:nvSpPr>
        <p:spPr>
          <a:ln/>
        </p:spPr>
        <p:txBody>
          <a:bodyPr/>
          <a:lstStyle>
            <a:lvl1pPr>
              <a:defRPr/>
            </a:lvl1pPr>
          </a:lstStyle>
          <a:p>
            <a:pPr>
              <a:defRPr/>
            </a:pPr>
            <a:endParaRPr lang="en-US"/>
          </a:p>
        </p:txBody>
      </p:sp>
      <p:sp>
        <p:nvSpPr>
          <p:cNvPr id="8" name="Rectangle 3">
            <a:extLst>
              <a:ext uri="{FF2B5EF4-FFF2-40B4-BE49-F238E27FC236}">
                <a16:creationId xmlns="" xmlns:a16="http://schemas.microsoft.com/office/drawing/2014/main" id="{E7E94666-3C2C-419C-A46F-66D7730D35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9" name="Rectangle 4">
            <a:extLst>
              <a:ext uri="{FF2B5EF4-FFF2-40B4-BE49-F238E27FC236}">
                <a16:creationId xmlns="" xmlns:a16="http://schemas.microsoft.com/office/drawing/2014/main" id="{B5A3EC05-A6E1-449C-80BF-B8723889C3DB}"/>
              </a:ext>
            </a:extLst>
          </p:cNvPr>
          <p:cNvSpPr>
            <a:spLocks noGrp="1" noChangeArrowheads="1"/>
          </p:cNvSpPr>
          <p:nvPr>
            <p:ph type="sldNum" sz="quarter" idx="12"/>
          </p:nvPr>
        </p:nvSpPr>
        <p:spPr>
          <a:ln/>
        </p:spPr>
        <p:txBody>
          <a:bodyPr/>
          <a:lstStyle>
            <a:lvl1pPr>
              <a:defRPr/>
            </a:lvl1pPr>
          </a:lstStyle>
          <a:p>
            <a:fld id="{27A90152-8228-4850-9325-2084DB8679F8}" type="slidenum">
              <a:rPr lang="en-US" altLang="ar-IQ"/>
              <a:pPr/>
              <a:t>‹#›</a:t>
            </a:fld>
            <a:endParaRPr lang="en-US" altLang="ar-IQ"/>
          </a:p>
        </p:txBody>
      </p:sp>
    </p:spTree>
    <p:extLst>
      <p:ext uri="{BB962C8B-B14F-4D97-AF65-F5344CB8AC3E}">
        <p14:creationId xmlns:p14="http://schemas.microsoft.com/office/powerpoint/2010/main" val="1403350331"/>
      </p:ext>
    </p:extLst>
  </p:cSld>
  <p:clrMapOvr>
    <a:masterClrMapping/>
  </p:clrMapOvr>
</p:sldLayout>
</file>

<file path=ppt/slideLayouts/slideLayout30.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Rectangle 2">
            <a:extLst>
              <a:ext uri="{FF2B5EF4-FFF2-40B4-BE49-F238E27FC236}">
                <a16:creationId xmlns="" xmlns:a16="http://schemas.microsoft.com/office/drawing/2014/main" id="{B7A4C32D-1F15-46C1-875C-F9BE73D512B6}"/>
              </a:ext>
            </a:extLst>
          </p:cNvPr>
          <p:cNvSpPr>
            <a:spLocks noGrp="1" noChangeArrowheads="1"/>
          </p:cNvSpPr>
          <p:nvPr>
            <p:ph type="dt" sz="half" idx="10"/>
          </p:nvPr>
        </p:nvSpPr>
        <p:spPr>
          <a:ln/>
        </p:spPr>
        <p:txBody>
          <a:bodyPr/>
          <a:lstStyle>
            <a:lvl1pPr>
              <a:defRPr/>
            </a:lvl1pPr>
          </a:lstStyle>
          <a:p>
            <a:pPr>
              <a:defRPr/>
            </a:pPr>
            <a:endParaRPr lang="en-US"/>
          </a:p>
        </p:txBody>
      </p:sp>
      <p:sp>
        <p:nvSpPr>
          <p:cNvPr id="4" name="Rectangle 3">
            <a:extLst>
              <a:ext uri="{FF2B5EF4-FFF2-40B4-BE49-F238E27FC236}">
                <a16:creationId xmlns="" xmlns:a16="http://schemas.microsoft.com/office/drawing/2014/main" id="{84A25F5A-DD5E-4124-9D1E-64027E0D2320}"/>
              </a:ext>
            </a:extLst>
          </p:cNvPr>
          <p:cNvSpPr>
            <a:spLocks noGrp="1" noChangeArrowheads="1"/>
          </p:cNvSpPr>
          <p:nvPr>
            <p:ph type="ftr" sz="quarter" idx="11"/>
          </p:nvPr>
        </p:nvSpPr>
        <p:spPr>
          <a:ln/>
        </p:spPr>
        <p:txBody>
          <a:bodyPr/>
          <a:lstStyle>
            <a:lvl1pPr>
              <a:defRPr/>
            </a:lvl1pPr>
          </a:lstStyle>
          <a:p>
            <a:pPr>
              <a:defRPr/>
            </a:pPr>
            <a:endParaRPr lang="en-US"/>
          </a:p>
        </p:txBody>
      </p:sp>
      <p:sp>
        <p:nvSpPr>
          <p:cNvPr id="5" name="Rectangle 4">
            <a:extLst>
              <a:ext uri="{FF2B5EF4-FFF2-40B4-BE49-F238E27FC236}">
                <a16:creationId xmlns="" xmlns:a16="http://schemas.microsoft.com/office/drawing/2014/main" id="{2E210751-D750-4B77-98C6-21B69068E9F2}"/>
              </a:ext>
            </a:extLst>
          </p:cNvPr>
          <p:cNvSpPr>
            <a:spLocks noGrp="1" noChangeArrowheads="1"/>
          </p:cNvSpPr>
          <p:nvPr>
            <p:ph type="sldNum" sz="quarter" idx="12"/>
          </p:nvPr>
        </p:nvSpPr>
        <p:spPr>
          <a:ln/>
        </p:spPr>
        <p:txBody>
          <a:bodyPr/>
          <a:lstStyle>
            <a:lvl1pPr>
              <a:defRPr/>
            </a:lvl1pPr>
          </a:lstStyle>
          <a:p>
            <a:fld id="{65B03437-28A5-4CB4-A778-2193833C1AEA}" type="slidenum">
              <a:rPr lang="en-US" altLang="ar-IQ"/>
              <a:pPr/>
              <a:t>‹#›</a:t>
            </a:fld>
            <a:endParaRPr lang="en-US" altLang="ar-IQ"/>
          </a:p>
        </p:txBody>
      </p:sp>
    </p:spTree>
    <p:extLst>
      <p:ext uri="{BB962C8B-B14F-4D97-AF65-F5344CB8AC3E}">
        <p14:creationId xmlns:p14="http://schemas.microsoft.com/office/powerpoint/2010/main" val="289560461"/>
      </p:ext>
    </p:extLst>
  </p:cSld>
  <p:clrMapOvr>
    <a:masterClrMapping/>
  </p:clrMapOvr>
</p:sldLayout>
</file>

<file path=ppt/slideLayouts/slideLayout31.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Rectangle 2">
            <a:extLst>
              <a:ext uri="{FF2B5EF4-FFF2-40B4-BE49-F238E27FC236}">
                <a16:creationId xmlns="" xmlns:a16="http://schemas.microsoft.com/office/drawing/2014/main" id="{64EE8112-A3D4-4117-A8EF-F72110803D83}"/>
              </a:ext>
            </a:extLst>
          </p:cNvPr>
          <p:cNvSpPr>
            <a:spLocks noGrp="1" noChangeArrowheads="1"/>
          </p:cNvSpPr>
          <p:nvPr>
            <p:ph type="dt" sz="half" idx="10"/>
          </p:nvPr>
        </p:nvSpPr>
        <p:spPr>
          <a:ln/>
        </p:spPr>
        <p:txBody>
          <a:bodyPr/>
          <a:lstStyle>
            <a:lvl1pPr>
              <a:defRPr/>
            </a:lvl1pPr>
          </a:lstStyle>
          <a:p>
            <a:pPr>
              <a:defRPr/>
            </a:pPr>
            <a:endParaRPr lang="en-US"/>
          </a:p>
        </p:txBody>
      </p:sp>
      <p:sp>
        <p:nvSpPr>
          <p:cNvPr id="3" name="Rectangle 3">
            <a:extLst>
              <a:ext uri="{FF2B5EF4-FFF2-40B4-BE49-F238E27FC236}">
                <a16:creationId xmlns="" xmlns:a16="http://schemas.microsoft.com/office/drawing/2014/main" id="{C21A2962-52BA-4ACA-A099-5D2D92FF1A54}"/>
              </a:ext>
            </a:extLst>
          </p:cNvPr>
          <p:cNvSpPr>
            <a:spLocks noGrp="1" noChangeArrowheads="1"/>
          </p:cNvSpPr>
          <p:nvPr>
            <p:ph type="ftr" sz="quarter" idx="11"/>
          </p:nvPr>
        </p:nvSpPr>
        <p:spPr>
          <a:ln/>
        </p:spPr>
        <p:txBody>
          <a:bodyPr/>
          <a:lstStyle>
            <a:lvl1pPr>
              <a:defRPr/>
            </a:lvl1pPr>
          </a:lstStyle>
          <a:p>
            <a:pPr>
              <a:defRPr/>
            </a:pPr>
            <a:endParaRPr lang="en-US"/>
          </a:p>
        </p:txBody>
      </p:sp>
      <p:sp>
        <p:nvSpPr>
          <p:cNvPr id="4" name="Rectangle 4">
            <a:extLst>
              <a:ext uri="{FF2B5EF4-FFF2-40B4-BE49-F238E27FC236}">
                <a16:creationId xmlns="" xmlns:a16="http://schemas.microsoft.com/office/drawing/2014/main" id="{6EEE5F27-0A87-4040-9F87-F4514F5080FB}"/>
              </a:ext>
            </a:extLst>
          </p:cNvPr>
          <p:cNvSpPr>
            <a:spLocks noGrp="1" noChangeArrowheads="1"/>
          </p:cNvSpPr>
          <p:nvPr>
            <p:ph type="sldNum" sz="quarter" idx="12"/>
          </p:nvPr>
        </p:nvSpPr>
        <p:spPr>
          <a:ln/>
        </p:spPr>
        <p:txBody>
          <a:bodyPr/>
          <a:lstStyle>
            <a:lvl1pPr>
              <a:defRPr/>
            </a:lvl1pPr>
          </a:lstStyle>
          <a:p>
            <a:fld id="{1969CD05-82C2-4CD6-86B1-A256363D3697}" type="slidenum">
              <a:rPr lang="en-US" altLang="ar-IQ"/>
              <a:pPr/>
              <a:t>‹#›</a:t>
            </a:fld>
            <a:endParaRPr lang="en-US" altLang="ar-IQ"/>
          </a:p>
        </p:txBody>
      </p:sp>
    </p:spTree>
    <p:extLst>
      <p:ext uri="{BB962C8B-B14F-4D97-AF65-F5344CB8AC3E}">
        <p14:creationId xmlns:p14="http://schemas.microsoft.com/office/powerpoint/2010/main" val="2776093583"/>
      </p:ext>
    </p:extLst>
  </p:cSld>
  <p:clrMapOvr>
    <a:masterClrMapping/>
  </p:clrMapOvr>
</p:sldLayout>
</file>

<file path=ppt/slideLayouts/slideLayout32.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609601" y="273050"/>
            <a:ext cx="4011084" cy="1162050"/>
          </a:xfrm>
        </p:spPr>
        <p:txBody>
          <a:bodyPr anchor="b"/>
          <a:lstStyle>
            <a:lvl1pPr algn="l">
              <a:defRPr sz="2000" b="1"/>
            </a:lvl1pPr>
          </a:lstStyle>
          <a:p>
            <a:r>
              <a:rPr lang="en-US"/>
              <a:t>Click to edit Master title style</a:t>
            </a:r>
          </a:p>
        </p:txBody>
      </p:sp>
      <p:sp>
        <p:nvSpPr>
          <p:cNvPr id="3" name="Content Placeholder 2"/>
          <p:cNvSpPr>
            <a:spLocks noGrp="1"/>
          </p:cNvSpPr>
          <p:nvPr>
            <p:ph idx="1"/>
          </p:nvPr>
        </p:nvSpPr>
        <p:spPr>
          <a:xfrm>
            <a:off x="4766733" y="273051"/>
            <a:ext cx="6815667" cy="5853113"/>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609601" y="1435101"/>
            <a:ext cx="4011084" cy="4691063"/>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1C6EB8C9-B78D-4427-A95B-AB79AEB635A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3E12057B-D02B-47E3-99FD-4E6F6B5DEC66}"/>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AD82DE91-CE1B-4BB2-81BB-F84DEC753A8A}"/>
              </a:ext>
            </a:extLst>
          </p:cNvPr>
          <p:cNvSpPr>
            <a:spLocks noGrp="1" noChangeArrowheads="1"/>
          </p:cNvSpPr>
          <p:nvPr>
            <p:ph type="sldNum" sz="quarter" idx="12"/>
          </p:nvPr>
        </p:nvSpPr>
        <p:spPr>
          <a:ln/>
        </p:spPr>
        <p:txBody>
          <a:bodyPr/>
          <a:lstStyle>
            <a:lvl1pPr>
              <a:defRPr/>
            </a:lvl1pPr>
          </a:lstStyle>
          <a:p>
            <a:fld id="{E46CDA05-7ED5-4DEE-8B08-1625C315E210}" type="slidenum">
              <a:rPr lang="en-US" altLang="ar-IQ"/>
              <a:pPr/>
              <a:t>‹#›</a:t>
            </a:fld>
            <a:endParaRPr lang="en-US" altLang="ar-IQ"/>
          </a:p>
        </p:txBody>
      </p:sp>
    </p:spTree>
    <p:extLst>
      <p:ext uri="{BB962C8B-B14F-4D97-AF65-F5344CB8AC3E}">
        <p14:creationId xmlns:p14="http://schemas.microsoft.com/office/powerpoint/2010/main" val="1310123452"/>
      </p:ext>
    </p:extLst>
  </p:cSld>
  <p:clrMapOvr>
    <a:masterClrMapping/>
  </p:clrMapOvr>
</p:sldLayout>
</file>

<file path=ppt/slideLayouts/slideLayout33.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2389717" y="4800600"/>
            <a:ext cx="7315200" cy="566738"/>
          </a:xfrm>
        </p:spPr>
        <p:txBody>
          <a:bodyPr anchor="b"/>
          <a:lstStyle>
            <a:lvl1pPr algn="l">
              <a:defRPr sz="2000" b="1"/>
            </a:lvl1pPr>
          </a:lstStyle>
          <a:p>
            <a:r>
              <a:rPr lang="en-US"/>
              <a:t>Click to edit Master title style</a:t>
            </a:r>
          </a:p>
        </p:txBody>
      </p:sp>
      <p:sp>
        <p:nvSpPr>
          <p:cNvPr id="3" name="Picture Placeholder 2"/>
          <p:cNvSpPr>
            <a:spLocks noGrp="1"/>
          </p:cNvSpPr>
          <p:nvPr>
            <p:ph type="pic" idx="1"/>
          </p:nvPr>
        </p:nvSpPr>
        <p:spPr>
          <a:xfrm>
            <a:off x="2389717" y="612775"/>
            <a:ext cx="7315200" cy="4114800"/>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pPr lvl="0"/>
            <a:endParaRPr lang="en-US" noProof="0"/>
          </a:p>
        </p:txBody>
      </p:sp>
      <p:sp>
        <p:nvSpPr>
          <p:cNvPr id="4" name="Text Placeholder 3"/>
          <p:cNvSpPr>
            <a:spLocks noGrp="1"/>
          </p:cNvSpPr>
          <p:nvPr>
            <p:ph type="body" sz="half" idx="2"/>
          </p:nvPr>
        </p:nvSpPr>
        <p:spPr>
          <a:xfrm>
            <a:off x="2389717" y="5367338"/>
            <a:ext cx="7315200" cy="804862"/>
          </a:xfrm>
        </p:spPr>
        <p:txBody>
          <a:bodyPr/>
          <a:lstStyle>
            <a:lvl1pPr marL="0" indent="0">
              <a:buNone/>
              <a:defRPr sz="1400"/>
            </a:lvl1pPr>
            <a:lvl2pPr marL="457200" indent="0">
              <a:buNone/>
              <a:defRPr sz="1200"/>
            </a:lvl2pPr>
            <a:lvl3pPr marL="914400" indent="0">
              <a:buNone/>
              <a:defRPr sz="1000"/>
            </a:lvl3pPr>
            <a:lvl4pPr marL="1371600" indent="0">
              <a:buNone/>
              <a:defRPr sz="900"/>
            </a:lvl4pPr>
            <a:lvl5pPr marL="1828800" indent="0">
              <a:buNone/>
              <a:defRPr sz="900"/>
            </a:lvl5pPr>
            <a:lvl6pPr marL="2286000" indent="0">
              <a:buNone/>
              <a:defRPr sz="900"/>
            </a:lvl6pPr>
            <a:lvl7pPr marL="2743200" indent="0">
              <a:buNone/>
              <a:defRPr sz="900"/>
            </a:lvl7pPr>
            <a:lvl8pPr marL="3200400" indent="0">
              <a:buNone/>
              <a:defRPr sz="900"/>
            </a:lvl8pPr>
            <a:lvl9pPr marL="3657600" indent="0">
              <a:buNone/>
              <a:defRPr sz="900"/>
            </a:lvl9pPr>
          </a:lstStyle>
          <a:p>
            <a:pPr lvl="0"/>
            <a:r>
              <a:rPr lang="en-US"/>
              <a:t>Click to edit Master text styles</a:t>
            </a:r>
          </a:p>
        </p:txBody>
      </p:sp>
      <p:sp>
        <p:nvSpPr>
          <p:cNvPr id="5" name="Rectangle 2">
            <a:extLst>
              <a:ext uri="{FF2B5EF4-FFF2-40B4-BE49-F238E27FC236}">
                <a16:creationId xmlns="" xmlns:a16="http://schemas.microsoft.com/office/drawing/2014/main" id="{448AEBB6-82A2-4748-A560-D3F0B76232B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0B20BDDE-0419-4FAA-9A52-CECFB2617E57}"/>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FCA8FCA7-923F-4588-BF24-134A7E878CEB}"/>
              </a:ext>
            </a:extLst>
          </p:cNvPr>
          <p:cNvSpPr>
            <a:spLocks noGrp="1" noChangeArrowheads="1"/>
          </p:cNvSpPr>
          <p:nvPr>
            <p:ph type="sldNum" sz="quarter" idx="12"/>
          </p:nvPr>
        </p:nvSpPr>
        <p:spPr>
          <a:ln/>
        </p:spPr>
        <p:txBody>
          <a:bodyPr/>
          <a:lstStyle>
            <a:lvl1pPr>
              <a:defRPr/>
            </a:lvl1pPr>
          </a:lstStyle>
          <a:p>
            <a:fld id="{3066F56B-48E0-4E2F-AD5A-D8428AFF0448}" type="slidenum">
              <a:rPr lang="en-US" altLang="ar-IQ"/>
              <a:pPr/>
              <a:t>‹#›</a:t>
            </a:fld>
            <a:endParaRPr lang="en-US" altLang="ar-IQ"/>
          </a:p>
        </p:txBody>
      </p:sp>
    </p:spTree>
    <p:extLst>
      <p:ext uri="{BB962C8B-B14F-4D97-AF65-F5344CB8AC3E}">
        <p14:creationId xmlns:p14="http://schemas.microsoft.com/office/powerpoint/2010/main" val="2245367822"/>
      </p:ext>
    </p:extLst>
  </p:cSld>
  <p:clrMapOvr>
    <a:masterClrMapping/>
  </p:clrMapOvr>
</p:sldLayout>
</file>

<file path=ppt/slideLayouts/slideLayout34.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E1BF31E9-7FDD-466A-900D-4F81E22ED5F4}"/>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4606857E-FC23-4B40-8A0A-0DF11A9E3A7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C4DC2392-74C0-486B-9014-53DEDF79A624}"/>
              </a:ext>
            </a:extLst>
          </p:cNvPr>
          <p:cNvSpPr>
            <a:spLocks noGrp="1" noChangeArrowheads="1"/>
          </p:cNvSpPr>
          <p:nvPr>
            <p:ph type="sldNum" sz="quarter" idx="12"/>
          </p:nvPr>
        </p:nvSpPr>
        <p:spPr>
          <a:ln/>
        </p:spPr>
        <p:txBody>
          <a:bodyPr/>
          <a:lstStyle>
            <a:lvl1pPr>
              <a:defRPr/>
            </a:lvl1pPr>
          </a:lstStyle>
          <a:p>
            <a:fld id="{809472A3-66B8-48FB-845A-09541A119238}" type="slidenum">
              <a:rPr lang="en-US" altLang="ar-IQ"/>
              <a:pPr/>
              <a:t>‹#›</a:t>
            </a:fld>
            <a:endParaRPr lang="en-US" altLang="ar-IQ"/>
          </a:p>
        </p:txBody>
      </p:sp>
    </p:spTree>
    <p:extLst>
      <p:ext uri="{BB962C8B-B14F-4D97-AF65-F5344CB8AC3E}">
        <p14:creationId xmlns:p14="http://schemas.microsoft.com/office/powerpoint/2010/main" val="2992133496"/>
      </p:ext>
    </p:extLst>
  </p:cSld>
  <p:clrMapOvr>
    <a:masterClrMapping/>
  </p:clrMapOvr>
</p:sldLayout>
</file>

<file path=ppt/slideLayouts/slideLayout35.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839200" y="274639"/>
            <a:ext cx="2743200" cy="5851525"/>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609600" y="274639"/>
            <a:ext cx="8026400" cy="5851525"/>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Rectangle 2">
            <a:extLst>
              <a:ext uri="{FF2B5EF4-FFF2-40B4-BE49-F238E27FC236}">
                <a16:creationId xmlns="" xmlns:a16="http://schemas.microsoft.com/office/drawing/2014/main" id="{6E2F3C75-D3E3-48F6-A9BC-90815C728D51}"/>
              </a:ext>
            </a:extLst>
          </p:cNvPr>
          <p:cNvSpPr>
            <a:spLocks noGrp="1" noChangeArrowheads="1"/>
          </p:cNvSpPr>
          <p:nvPr>
            <p:ph type="dt" sz="half" idx="10"/>
          </p:nvPr>
        </p:nvSpPr>
        <p:spPr>
          <a:ln/>
        </p:spPr>
        <p:txBody>
          <a:bodyPr/>
          <a:lstStyle>
            <a:lvl1pPr>
              <a:defRPr/>
            </a:lvl1pPr>
          </a:lstStyle>
          <a:p>
            <a:pPr>
              <a:defRPr/>
            </a:pPr>
            <a:endParaRPr lang="en-US"/>
          </a:p>
        </p:txBody>
      </p:sp>
      <p:sp>
        <p:nvSpPr>
          <p:cNvPr id="5" name="Rectangle 3">
            <a:extLst>
              <a:ext uri="{FF2B5EF4-FFF2-40B4-BE49-F238E27FC236}">
                <a16:creationId xmlns="" xmlns:a16="http://schemas.microsoft.com/office/drawing/2014/main" id="{67D7FB32-4670-4901-9CCB-6D4D88D6D048}"/>
              </a:ext>
            </a:extLst>
          </p:cNvPr>
          <p:cNvSpPr>
            <a:spLocks noGrp="1" noChangeArrowheads="1"/>
          </p:cNvSpPr>
          <p:nvPr>
            <p:ph type="ftr" sz="quarter" idx="11"/>
          </p:nvPr>
        </p:nvSpPr>
        <p:spPr>
          <a:ln/>
        </p:spPr>
        <p:txBody>
          <a:bodyPr/>
          <a:lstStyle>
            <a:lvl1pPr>
              <a:defRPr/>
            </a:lvl1pPr>
          </a:lstStyle>
          <a:p>
            <a:pPr>
              <a:defRPr/>
            </a:pPr>
            <a:endParaRPr lang="en-US"/>
          </a:p>
        </p:txBody>
      </p:sp>
      <p:sp>
        <p:nvSpPr>
          <p:cNvPr id="6" name="Rectangle 4">
            <a:extLst>
              <a:ext uri="{FF2B5EF4-FFF2-40B4-BE49-F238E27FC236}">
                <a16:creationId xmlns="" xmlns:a16="http://schemas.microsoft.com/office/drawing/2014/main" id="{9CB61CD3-9250-4F7F-9BB5-E1AAD5C3DAE2}"/>
              </a:ext>
            </a:extLst>
          </p:cNvPr>
          <p:cNvSpPr>
            <a:spLocks noGrp="1" noChangeArrowheads="1"/>
          </p:cNvSpPr>
          <p:nvPr>
            <p:ph type="sldNum" sz="quarter" idx="12"/>
          </p:nvPr>
        </p:nvSpPr>
        <p:spPr>
          <a:ln/>
        </p:spPr>
        <p:txBody>
          <a:bodyPr/>
          <a:lstStyle>
            <a:lvl1pPr>
              <a:defRPr/>
            </a:lvl1pPr>
          </a:lstStyle>
          <a:p>
            <a:fld id="{8B330787-B640-4595-A1D2-096039714AD0}" type="slidenum">
              <a:rPr lang="en-US" altLang="ar-IQ"/>
              <a:pPr/>
              <a:t>‹#›</a:t>
            </a:fld>
            <a:endParaRPr lang="en-US" altLang="ar-IQ"/>
          </a:p>
        </p:txBody>
      </p:sp>
    </p:spTree>
    <p:extLst>
      <p:ext uri="{BB962C8B-B14F-4D97-AF65-F5344CB8AC3E}">
        <p14:creationId xmlns:p14="http://schemas.microsoft.com/office/powerpoint/2010/main" val="2361979157"/>
      </p:ext>
    </p:extLst>
  </p:cSld>
  <p:clrMapOvr>
    <a:masterClrMapping/>
  </p:clrMapOvr>
</p:sldLayout>
</file>

<file path=ppt/slideLayouts/slideLayout36.xml><?xml version="1.0" encoding="utf-8"?>
<p:sldLayout xmlns:a="http://schemas.openxmlformats.org/drawingml/2006/main" xmlns:r="http://schemas.openxmlformats.org/officeDocument/2006/relationships" xmlns:p="http://schemas.openxmlformats.org/presentationml/2006/main" type="txAndClipArt" preserve="1">
  <p:cSld name="Title, Text and Clip Art">
    <p:spTree>
      <p:nvGrpSpPr>
        <p:cNvPr id="1" name=""/>
        <p:cNvGrpSpPr/>
        <p:nvPr/>
      </p:nvGrpSpPr>
      <p:grpSpPr>
        <a:xfrm>
          <a:off x="0" y="0"/>
          <a:ext cx="0" cy="0"/>
          <a:chOff x="0" y="0"/>
          <a:chExt cx="0" cy="0"/>
        </a:xfrm>
      </p:grpSpPr>
      <p:sp>
        <p:nvSpPr>
          <p:cNvPr id="2" name="Title 1"/>
          <p:cNvSpPr>
            <a:spLocks noGrp="1"/>
          </p:cNvSpPr>
          <p:nvPr>
            <p:ph type="title"/>
          </p:nvPr>
        </p:nvSpPr>
        <p:spPr>
          <a:xfrm>
            <a:off x="609600" y="274638"/>
            <a:ext cx="10972800" cy="1143000"/>
          </a:xfrm>
        </p:spPr>
        <p:txBody>
          <a:bodyPr/>
          <a:lstStyle/>
          <a:p>
            <a:r>
              <a:rPr lang="en-US"/>
              <a:t>Click to edit Master title style</a:t>
            </a:r>
          </a:p>
        </p:txBody>
      </p:sp>
      <p:sp>
        <p:nvSpPr>
          <p:cNvPr id="3" name="Text Placeholder 2"/>
          <p:cNvSpPr>
            <a:spLocks noGrp="1"/>
          </p:cNvSpPr>
          <p:nvPr>
            <p:ph type="body" sz="half" idx="1"/>
          </p:nvPr>
        </p:nvSpPr>
        <p:spPr>
          <a:xfrm>
            <a:off x="609600" y="1600201"/>
            <a:ext cx="5384800" cy="4525963"/>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lipArt Placeholder 3"/>
          <p:cNvSpPr>
            <a:spLocks noGrp="1"/>
          </p:cNvSpPr>
          <p:nvPr>
            <p:ph type="clipArt" sz="half" idx="2"/>
          </p:nvPr>
        </p:nvSpPr>
        <p:spPr>
          <a:xfrm>
            <a:off x="6197600" y="1600201"/>
            <a:ext cx="5384800" cy="4525963"/>
          </a:xfrm>
        </p:spPr>
        <p:txBody>
          <a:bodyPr/>
          <a:lstStyle/>
          <a:p>
            <a:pPr lvl="0"/>
            <a:endParaRPr lang="en-US" noProof="0"/>
          </a:p>
        </p:txBody>
      </p:sp>
      <p:sp>
        <p:nvSpPr>
          <p:cNvPr id="5" name="Rectangle 2">
            <a:extLst>
              <a:ext uri="{FF2B5EF4-FFF2-40B4-BE49-F238E27FC236}">
                <a16:creationId xmlns="" xmlns:a16="http://schemas.microsoft.com/office/drawing/2014/main" id="{75AE4912-0A8C-489E-BE99-77531AF63664}"/>
              </a:ext>
            </a:extLst>
          </p:cNvPr>
          <p:cNvSpPr>
            <a:spLocks noGrp="1" noChangeArrowheads="1"/>
          </p:cNvSpPr>
          <p:nvPr>
            <p:ph type="dt" sz="half" idx="10"/>
          </p:nvPr>
        </p:nvSpPr>
        <p:spPr>
          <a:ln/>
        </p:spPr>
        <p:txBody>
          <a:bodyPr/>
          <a:lstStyle>
            <a:lvl1pPr>
              <a:defRPr/>
            </a:lvl1pPr>
          </a:lstStyle>
          <a:p>
            <a:pPr>
              <a:defRPr/>
            </a:pPr>
            <a:endParaRPr lang="en-US"/>
          </a:p>
        </p:txBody>
      </p:sp>
      <p:sp>
        <p:nvSpPr>
          <p:cNvPr id="6" name="Rectangle 3">
            <a:extLst>
              <a:ext uri="{FF2B5EF4-FFF2-40B4-BE49-F238E27FC236}">
                <a16:creationId xmlns="" xmlns:a16="http://schemas.microsoft.com/office/drawing/2014/main" id="{97F9D198-F663-4C5A-8784-76B882490305}"/>
              </a:ext>
            </a:extLst>
          </p:cNvPr>
          <p:cNvSpPr>
            <a:spLocks noGrp="1" noChangeArrowheads="1"/>
          </p:cNvSpPr>
          <p:nvPr>
            <p:ph type="ftr" sz="quarter" idx="11"/>
          </p:nvPr>
        </p:nvSpPr>
        <p:spPr>
          <a:ln/>
        </p:spPr>
        <p:txBody>
          <a:bodyPr/>
          <a:lstStyle>
            <a:lvl1pPr>
              <a:defRPr/>
            </a:lvl1pPr>
          </a:lstStyle>
          <a:p>
            <a:pPr>
              <a:defRPr/>
            </a:pPr>
            <a:endParaRPr lang="en-US"/>
          </a:p>
        </p:txBody>
      </p:sp>
      <p:sp>
        <p:nvSpPr>
          <p:cNvPr id="7" name="Rectangle 4">
            <a:extLst>
              <a:ext uri="{FF2B5EF4-FFF2-40B4-BE49-F238E27FC236}">
                <a16:creationId xmlns="" xmlns:a16="http://schemas.microsoft.com/office/drawing/2014/main" id="{10650849-8624-4ABE-B6DB-0AD8E7A983E9}"/>
              </a:ext>
            </a:extLst>
          </p:cNvPr>
          <p:cNvSpPr>
            <a:spLocks noGrp="1" noChangeArrowheads="1"/>
          </p:cNvSpPr>
          <p:nvPr>
            <p:ph type="sldNum" sz="quarter" idx="12"/>
          </p:nvPr>
        </p:nvSpPr>
        <p:spPr>
          <a:ln/>
        </p:spPr>
        <p:txBody>
          <a:bodyPr/>
          <a:lstStyle>
            <a:lvl1pPr>
              <a:defRPr/>
            </a:lvl1pPr>
          </a:lstStyle>
          <a:p>
            <a:fld id="{CA775F03-FD72-4FD6-BF3E-4ACD9FA88B85}" type="slidenum">
              <a:rPr lang="en-US" altLang="ar-IQ"/>
              <a:pPr/>
              <a:t>‹#›</a:t>
            </a:fld>
            <a:endParaRPr lang="en-US" altLang="ar-IQ"/>
          </a:p>
        </p:txBody>
      </p:sp>
    </p:spTree>
    <p:extLst>
      <p:ext uri="{BB962C8B-B14F-4D97-AF65-F5344CB8AC3E}">
        <p14:creationId xmlns:p14="http://schemas.microsoft.com/office/powerpoint/2010/main" val="1093588425"/>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13" Type="http://schemas.openxmlformats.org/officeDocument/2006/relationships/image" Target="../media/image1.jpeg"/><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13" Type="http://schemas.openxmlformats.org/officeDocument/2006/relationships/slideLayout" Target="../slideLayouts/slideLayout24.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slideLayout" Target="../slideLayouts/slideLayout23.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 Id="rId14" Type="http://schemas.openxmlformats.org/officeDocument/2006/relationships/theme" Target="../theme/theme2.xml"/></Relationships>
</file>

<file path=ppt/slideMasters/_rels/slideMaster3.xml.rels><?xml version="1.0" encoding="UTF-8" standalone="yes"?>
<Relationships xmlns="http://schemas.openxmlformats.org/package/2006/relationships"><Relationship Id="rId8" Type="http://schemas.openxmlformats.org/officeDocument/2006/relationships/slideLayout" Target="../slideLayouts/slideLayout32.xml"/><Relationship Id="rId13" Type="http://schemas.openxmlformats.org/officeDocument/2006/relationships/theme" Target="../theme/theme3.xml"/><Relationship Id="rId3" Type="http://schemas.openxmlformats.org/officeDocument/2006/relationships/slideLayout" Target="../slideLayouts/slideLayout27.xml"/><Relationship Id="rId7" Type="http://schemas.openxmlformats.org/officeDocument/2006/relationships/slideLayout" Target="../slideLayouts/slideLayout31.xml"/><Relationship Id="rId12" Type="http://schemas.openxmlformats.org/officeDocument/2006/relationships/slideLayout" Target="../slideLayouts/slideLayout36.xml"/><Relationship Id="rId2" Type="http://schemas.openxmlformats.org/officeDocument/2006/relationships/slideLayout" Target="../slideLayouts/slideLayout26.xml"/><Relationship Id="rId1" Type="http://schemas.openxmlformats.org/officeDocument/2006/relationships/slideLayout" Target="../slideLayouts/slideLayout25.xml"/><Relationship Id="rId6" Type="http://schemas.openxmlformats.org/officeDocument/2006/relationships/slideLayout" Target="../slideLayouts/slideLayout30.xml"/><Relationship Id="rId11" Type="http://schemas.openxmlformats.org/officeDocument/2006/relationships/slideLayout" Target="../slideLayouts/slideLayout35.xml"/><Relationship Id="rId5" Type="http://schemas.openxmlformats.org/officeDocument/2006/relationships/slideLayout" Target="../slideLayouts/slideLayout29.xml"/><Relationship Id="rId10" Type="http://schemas.openxmlformats.org/officeDocument/2006/relationships/slideLayout" Target="../slideLayouts/slideLayout34.xml"/><Relationship Id="rId4" Type="http://schemas.openxmlformats.org/officeDocument/2006/relationships/slideLayout" Target="../slideLayouts/slideLayout28.xml"/><Relationship Id="rId9" Type="http://schemas.openxmlformats.org/officeDocument/2006/relationships/slideLayout" Target="../slideLayouts/slideLayout33.xml"/></Relationships>
</file>

<file path=ppt/slideMasters/slideMaster1.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pic>
        <p:nvPicPr>
          <p:cNvPr id="2050" name="Picture 2">
            <a:extLst>
              <a:ext uri="{FF2B5EF4-FFF2-40B4-BE49-F238E27FC236}">
                <a16:creationId xmlns="" xmlns:a16="http://schemas.microsoft.com/office/drawing/2014/main" id="{D4C58009-D68E-4A93-AE2E-BE0E819A6BF5}"/>
              </a:ext>
            </a:extLst>
          </p:cNvPr>
          <p:cNvPicPr>
            <a:picLocks noChangeAspect="1" noChangeArrowheads="1"/>
          </p:cNvPicPr>
          <p:nvPr/>
        </p:nvPicPr>
        <p:blipFill>
          <a:blip r:embed="rId13">
            <a:extLst>
              <a:ext uri="{28A0092B-C50C-407E-A947-70E740481C1C}">
                <a14:useLocalDpi xmlns:a14="http://schemas.microsoft.com/office/drawing/2010/main" val="0"/>
              </a:ext>
            </a:extLst>
          </a:blip>
          <a:srcRect/>
          <a:stretch>
            <a:fillRect/>
          </a:stretch>
        </p:blipFill>
        <p:spPr bwMode="auto">
          <a:xfrm>
            <a:off x="2117" y="0"/>
            <a:ext cx="12189883" cy="6853238"/>
          </a:xfrm>
          <a:prstGeom prst="rect">
            <a:avLst/>
          </a:prstGeom>
          <a:noFill/>
          <a:ln>
            <a:noFill/>
          </a:ln>
          <a:extLst>
            <a:ext uri="{909E8E84-426E-40DD-AFC4-6F175D3DCCD1}">
              <a14:hiddenFill xmlns:a14="http://schemas.microsoft.com/office/drawing/2010/main">
                <a:solidFill>
                  <a:srgbClr val="FFFFFF"/>
                </a:solidFill>
              </a14:hiddenFill>
            </a:ext>
            <a:ext uri="{91240B29-F687-4F45-9708-019B960494DF}">
              <a14:hiddenLine xmlns:a14="http://schemas.microsoft.com/office/drawing/2010/main" w="9525">
                <a:solidFill>
                  <a:srgbClr val="000000"/>
                </a:solidFill>
                <a:miter lim="800000"/>
                <a:headEnd/>
                <a:tailEnd/>
              </a14:hiddenLine>
            </a:ext>
          </a:extLst>
        </p:spPr>
      </p:pic>
      <p:sp>
        <p:nvSpPr>
          <p:cNvPr id="2051" name="Rectangle 3">
            <a:extLst>
              <a:ext uri="{FF2B5EF4-FFF2-40B4-BE49-F238E27FC236}">
                <a16:creationId xmlns="" xmlns:a16="http://schemas.microsoft.com/office/drawing/2014/main" id="{26A9DB64-D7A8-498D-9439-050D0F333220}"/>
              </a:ext>
            </a:extLst>
          </p:cNvPr>
          <p:cNvSpPr>
            <a:spLocks noGrp="1" noChangeArrowheads="1"/>
          </p:cNvSpPr>
          <p:nvPr>
            <p:ph type="title"/>
          </p:nvPr>
        </p:nvSpPr>
        <p:spPr bwMode="auto">
          <a:xfrm>
            <a:off x="1422400" y="7620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b" anchorCtr="0" compatLnSpc="1">
            <a:prstTxWarp prst="textNoShape">
              <a:avLst/>
            </a:prstTxWarp>
          </a:bodyPr>
          <a:lstStyle/>
          <a:p>
            <a:pPr lvl="0"/>
            <a:r>
              <a:rPr lang="en-US" altLang="ar-IQ"/>
              <a:t>Click to edit Master title style</a:t>
            </a:r>
          </a:p>
        </p:txBody>
      </p:sp>
      <p:sp>
        <p:nvSpPr>
          <p:cNvPr id="2052" name="Rectangle 4">
            <a:extLst>
              <a:ext uri="{FF2B5EF4-FFF2-40B4-BE49-F238E27FC236}">
                <a16:creationId xmlns="" xmlns:a16="http://schemas.microsoft.com/office/drawing/2014/main" id="{93CBC497-95B6-445B-87E1-9D49381ABB09}"/>
              </a:ext>
            </a:extLst>
          </p:cNvPr>
          <p:cNvSpPr>
            <a:spLocks noGrp="1" noChangeArrowheads="1"/>
          </p:cNvSpPr>
          <p:nvPr>
            <p:ph type="body" idx="1"/>
          </p:nvPr>
        </p:nvSpPr>
        <p:spPr bwMode="auto">
          <a:xfrm>
            <a:off x="1422400" y="2057400"/>
            <a:ext cx="10058400" cy="4191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p:txBody>
      </p:sp>
      <p:sp>
        <p:nvSpPr>
          <p:cNvPr id="2053" name="Line 6">
            <a:extLst>
              <a:ext uri="{FF2B5EF4-FFF2-40B4-BE49-F238E27FC236}">
                <a16:creationId xmlns="" xmlns:a16="http://schemas.microsoft.com/office/drawing/2014/main" id="{D14DEA84-A373-4EC6-B1C3-D21B3E42F5EF}"/>
              </a:ext>
            </a:extLst>
          </p:cNvPr>
          <p:cNvSpPr>
            <a:spLocks noChangeShapeType="1"/>
          </p:cNvSpPr>
          <p:nvPr/>
        </p:nvSpPr>
        <p:spPr bwMode="auto">
          <a:xfrm>
            <a:off x="1422400" y="1981200"/>
            <a:ext cx="10058400" cy="0"/>
          </a:xfrm>
          <a:prstGeom prst="line">
            <a:avLst/>
          </a:prstGeom>
          <a:noFill/>
          <a:ln w="28575">
            <a:solidFill>
              <a:srgbClr val="A50021"/>
            </a:solidFill>
            <a:round/>
            <a:headEnd/>
            <a:tailEnd/>
          </a:ln>
          <a:effectLst/>
          <a:extLst>
            <a:ext uri="{909E8E84-426E-40DD-AFC4-6F175D3DCCD1}">
              <a14:hiddenFill xmlns:a14="http://schemas.microsoft.com/office/drawing/2010/main">
                <a:noFill/>
              </a14:hiddenFill>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p>
            <a:endParaRPr lang="ar-IQ" sz="1800"/>
          </a:p>
        </p:txBody>
      </p:sp>
      <p:sp>
        <p:nvSpPr>
          <p:cNvPr id="2054" name="Text Box 7">
            <a:extLst>
              <a:ext uri="{FF2B5EF4-FFF2-40B4-BE49-F238E27FC236}">
                <a16:creationId xmlns="" xmlns:a16="http://schemas.microsoft.com/office/drawing/2014/main" id="{A6AD1BB5-4F5D-4407-9C86-FDA0732B6511}"/>
              </a:ext>
            </a:extLst>
          </p:cNvPr>
          <p:cNvSpPr txBox="1">
            <a:spLocks noChangeArrowheads="1"/>
          </p:cNvSpPr>
          <p:nvPr/>
        </p:nvSpPr>
        <p:spPr bwMode="auto">
          <a:xfrm>
            <a:off x="0" y="6629401"/>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Tree>
    <p:extLst>
      <p:ext uri="{BB962C8B-B14F-4D97-AF65-F5344CB8AC3E}">
        <p14:creationId xmlns:p14="http://schemas.microsoft.com/office/powerpoint/2010/main" val="2793856822"/>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rtl="0" eaLnBrk="0" fontAlgn="base" hangingPunct="0">
        <a:lnSpc>
          <a:spcPct val="90000"/>
        </a:lnSpc>
        <a:spcBef>
          <a:spcPct val="0"/>
        </a:spcBef>
        <a:spcAft>
          <a:spcPct val="0"/>
        </a:spcAft>
        <a:defRPr sz="4400" b="1">
          <a:solidFill>
            <a:schemeClr val="tx2"/>
          </a:solidFill>
          <a:latin typeface="+mj-lt"/>
          <a:ea typeface="+mj-ea"/>
          <a:cs typeface="+mj-cs"/>
        </a:defRPr>
      </a:lvl1pPr>
      <a:lvl2pPr algn="l" rtl="0" eaLnBrk="0" fontAlgn="base" hangingPunct="0">
        <a:lnSpc>
          <a:spcPct val="90000"/>
        </a:lnSpc>
        <a:spcBef>
          <a:spcPct val="0"/>
        </a:spcBef>
        <a:spcAft>
          <a:spcPct val="0"/>
        </a:spcAft>
        <a:defRPr sz="4400" b="1">
          <a:solidFill>
            <a:schemeClr val="tx2"/>
          </a:solidFill>
          <a:latin typeface="Arial" charset="0"/>
        </a:defRPr>
      </a:lvl2pPr>
      <a:lvl3pPr algn="l" rtl="0" eaLnBrk="0" fontAlgn="base" hangingPunct="0">
        <a:lnSpc>
          <a:spcPct val="90000"/>
        </a:lnSpc>
        <a:spcBef>
          <a:spcPct val="0"/>
        </a:spcBef>
        <a:spcAft>
          <a:spcPct val="0"/>
        </a:spcAft>
        <a:defRPr sz="4400" b="1">
          <a:solidFill>
            <a:schemeClr val="tx2"/>
          </a:solidFill>
          <a:latin typeface="Arial" charset="0"/>
        </a:defRPr>
      </a:lvl3pPr>
      <a:lvl4pPr algn="l" rtl="0" eaLnBrk="0" fontAlgn="base" hangingPunct="0">
        <a:lnSpc>
          <a:spcPct val="90000"/>
        </a:lnSpc>
        <a:spcBef>
          <a:spcPct val="0"/>
        </a:spcBef>
        <a:spcAft>
          <a:spcPct val="0"/>
        </a:spcAft>
        <a:defRPr sz="4400" b="1">
          <a:solidFill>
            <a:schemeClr val="tx2"/>
          </a:solidFill>
          <a:latin typeface="Arial" charset="0"/>
        </a:defRPr>
      </a:lvl4pPr>
      <a:lvl5pPr algn="l" rtl="0" eaLnBrk="0" fontAlgn="base" hangingPunct="0">
        <a:lnSpc>
          <a:spcPct val="90000"/>
        </a:lnSpc>
        <a:spcBef>
          <a:spcPct val="0"/>
        </a:spcBef>
        <a:spcAft>
          <a:spcPct val="0"/>
        </a:spcAft>
        <a:defRPr sz="4400" b="1">
          <a:solidFill>
            <a:schemeClr val="tx2"/>
          </a:solidFill>
          <a:latin typeface="Arial" charset="0"/>
        </a:defRPr>
      </a:lvl5pPr>
      <a:lvl6pPr marL="457200" algn="l" rtl="0" fontAlgn="base">
        <a:lnSpc>
          <a:spcPct val="90000"/>
        </a:lnSpc>
        <a:spcBef>
          <a:spcPct val="0"/>
        </a:spcBef>
        <a:spcAft>
          <a:spcPct val="0"/>
        </a:spcAft>
        <a:defRPr sz="4400" b="1">
          <a:solidFill>
            <a:schemeClr val="tx2"/>
          </a:solidFill>
          <a:latin typeface="Arial" charset="0"/>
        </a:defRPr>
      </a:lvl6pPr>
      <a:lvl7pPr marL="914400" algn="l" rtl="0" fontAlgn="base">
        <a:lnSpc>
          <a:spcPct val="90000"/>
        </a:lnSpc>
        <a:spcBef>
          <a:spcPct val="0"/>
        </a:spcBef>
        <a:spcAft>
          <a:spcPct val="0"/>
        </a:spcAft>
        <a:defRPr sz="4400" b="1">
          <a:solidFill>
            <a:schemeClr val="tx2"/>
          </a:solidFill>
          <a:latin typeface="Arial" charset="0"/>
        </a:defRPr>
      </a:lvl7pPr>
      <a:lvl8pPr marL="1371600" algn="l" rtl="0" fontAlgn="base">
        <a:lnSpc>
          <a:spcPct val="90000"/>
        </a:lnSpc>
        <a:spcBef>
          <a:spcPct val="0"/>
        </a:spcBef>
        <a:spcAft>
          <a:spcPct val="0"/>
        </a:spcAft>
        <a:defRPr sz="4400" b="1">
          <a:solidFill>
            <a:schemeClr val="tx2"/>
          </a:solidFill>
          <a:latin typeface="Arial" charset="0"/>
        </a:defRPr>
      </a:lvl8pPr>
      <a:lvl9pPr marL="1828800" algn="l"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defRPr sz="2800">
          <a:solidFill>
            <a:schemeClr val="tx1"/>
          </a:solidFill>
          <a:latin typeface="+mn-lt"/>
          <a:ea typeface="+mn-ea"/>
          <a:cs typeface="+mn-cs"/>
        </a:defRPr>
      </a:lvl1pPr>
      <a:lvl2pPr marL="341313" indent="-227013" algn="l" rtl="0" eaLnBrk="0" fontAlgn="base" hangingPunct="0">
        <a:lnSpc>
          <a:spcPct val="90000"/>
        </a:lnSpc>
        <a:spcBef>
          <a:spcPct val="25000"/>
        </a:spcBef>
        <a:spcAft>
          <a:spcPct val="0"/>
        </a:spcAft>
        <a:buClr>
          <a:srgbClr val="800000"/>
        </a:buClr>
        <a:buSzPct val="115000"/>
        <a:buFont typeface="Times" panose="02020603050405020304" pitchFamily="18" charset="0"/>
        <a:buChar char="•"/>
        <a:defRPr sz="2800">
          <a:solidFill>
            <a:schemeClr val="tx1"/>
          </a:solidFill>
          <a:latin typeface="+mn-lt"/>
        </a:defRPr>
      </a:lvl2pPr>
      <a:lvl3pPr marL="620713" indent="-165100"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defRPr sz="2000">
          <a:solidFill>
            <a:schemeClr val="tx1"/>
          </a:solidFill>
          <a:latin typeface="+mn-lt"/>
        </a:defRPr>
      </a:lvl5pPr>
      <a:lvl6pPr marL="2514600" indent="-228600" algn="l" rtl="0" fontAlgn="base">
        <a:spcBef>
          <a:spcPct val="20000"/>
        </a:spcBef>
        <a:spcAft>
          <a:spcPct val="0"/>
        </a:spcAft>
        <a:defRPr sz="2000">
          <a:solidFill>
            <a:schemeClr val="tx1"/>
          </a:solidFill>
          <a:latin typeface="+mn-lt"/>
        </a:defRPr>
      </a:lvl6pPr>
      <a:lvl7pPr marL="2971800" indent="-228600" algn="l" rtl="0" fontAlgn="base">
        <a:spcBef>
          <a:spcPct val="20000"/>
        </a:spcBef>
        <a:spcAft>
          <a:spcPct val="0"/>
        </a:spcAft>
        <a:defRPr sz="2000">
          <a:solidFill>
            <a:schemeClr val="tx1"/>
          </a:solidFill>
          <a:latin typeface="+mn-lt"/>
        </a:defRPr>
      </a:lvl7pPr>
      <a:lvl8pPr marL="3429000" indent="-228600" algn="l" rtl="0" fontAlgn="base">
        <a:spcBef>
          <a:spcPct val="20000"/>
        </a:spcBef>
        <a:spcAft>
          <a:spcPct val="0"/>
        </a:spcAft>
        <a:defRPr sz="2000">
          <a:solidFill>
            <a:schemeClr val="tx1"/>
          </a:solidFill>
          <a:latin typeface="+mn-lt"/>
        </a:defRPr>
      </a:lvl8pPr>
      <a:lvl9pPr marL="3886200" indent="-228600" algn="l" rtl="0" fontAlgn="base">
        <a:spcBef>
          <a:spcPct val="20000"/>
        </a:spcBef>
        <a:spcAft>
          <a:spcPct val="0"/>
        </a:spcAft>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558082" name="Rectangle 2">
            <a:extLst>
              <a:ext uri="{FF2B5EF4-FFF2-40B4-BE49-F238E27FC236}">
                <a16:creationId xmlns="" xmlns:a16="http://schemas.microsoft.com/office/drawing/2014/main" id="{CAEF8B9C-E03C-400C-B33A-11CDBFB87AA2}"/>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lvl1pPr>
          </a:lstStyle>
          <a:p>
            <a:pPr>
              <a:defRPr/>
            </a:pPr>
            <a:endParaRPr lang="en-US"/>
          </a:p>
        </p:txBody>
      </p:sp>
      <p:sp>
        <p:nvSpPr>
          <p:cNvPr id="558083" name="Rectangle 3">
            <a:extLst>
              <a:ext uri="{FF2B5EF4-FFF2-40B4-BE49-F238E27FC236}">
                <a16:creationId xmlns="" xmlns:a16="http://schemas.microsoft.com/office/drawing/2014/main" id="{A93AA096-4F70-487D-976D-8A0E1EAD255A}"/>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lvl1pPr>
          </a:lstStyle>
          <a:p>
            <a:pPr>
              <a:defRPr/>
            </a:pPr>
            <a:endParaRPr lang="en-US"/>
          </a:p>
        </p:txBody>
      </p:sp>
      <p:sp>
        <p:nvSpPr>
          <p:cNvPr id="558084" name="Rectangle 4">
            <a:extLst>
              <a:ext uri="{FF2B5EF4-FFF2-40B4-BE49-F238E27FC236}">
                <a16:creationId xmlns="" xmlns:a16="http://schemas.microsoft.com/office/drawing/2014/main" id="{03EF840D-E74A-4972-9D7A-DDE82566A330}"/>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lvl1pPr>
          </a:lstStyle>
          <a:p>
            <a:fld id="{0DC4A702-65A2-434E-B296-FCD83FB19183}" type="slidenum">
              <a:rPr lang="en-US" altLang="ar-IQ"/>
              <a:pPr/>
              <a:t>‹#›</a:t>
            </a:fld>
            <a:endParaRPr lang="en-US" altLang="ar-IQ"/>
          </a:p>
        </p:txBody>
      </p:sp>
      <p:sp>
        <p:nvSpPr>
          <p:cNvPr id="3077" name="Rectangle 5">
            <a:extLst>
              <a:ext uri="{FF2B5EF4-FFF2-40B4-BE49-F238E27FC236}">
                <a16:creationId xmlns="" xmlns:a16="http://schemas.microsoft.com/office/drawing/2014/main" id="{C3F6FDFC-B7C1-494C-9970-746653AA0058}"/>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lnSpc>
                <a:spcPct val="90000"/>
              </a:lnSpc>
            </a:pPr>
            <a:endParaRPr lang="ar-IQ" altLang="ar-IQ" sz="4400" b="1">
              <a:solidFill>
                <a:schemeClr val="tx2"/>
              </a:solidFill>
              <a:latin typeface="Arial" panose="020B0604020202020204" pitchFamily="34" charset="0"/>
            </a:endParaRPr>
          </a:p>
        </p:txBody>
      </p:sp>
      <p:sp>
        <p:nvSpPr>
          <p:cNvPr id="3078" name="Rectangle 6">
            <a:extLst>
              <a:ext uri="{FF2B5EF4-FFF2-40B4-BE49-F238E27FC236}">
                <a16:creationId xmlns="" xmlns:a16="http://schemas.microsoft.com/office/drawing/2014/main" id="{19FA2D78-D404-45C2-B0DB-2E6A8F59DBB4}"/>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3079" name="Text Box 7">
            <a:extLst>
              <a:ext uri="{FF2B5EF4-FFF2-40B4-BE49-F238E27FC236}">
                <a16:creationId xmlns="" xmlns:a16="http://schemas.microsoft.com/office/drawing/2014/main" id="{0D0174F0-B6A6-449B-8C60-21CFB0E121DE}"/>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rPr>
              <a:t>© Business &amp; Legal Reports, Inc. 1110</a:t>
            </a:r>
          </a:p>
        </p:txBody>
      </p:sp>
      <p:sp>
        <p:nvSpPr>
          <p:cNvPr id="3080" name="Rectangle 8">
            <a:extLst>
              <a:ext uri="{FF2B5EF4-FFF2-40B4-BE49-F238E27FC236}">
                <a16:creationId xmlns="" xmlns:a16="http://schemas.microsoft.com/office/drawing/2014/main" id="{DC4A3423-4A28-40B2-86DD-EF239814A9DF}"/>
              </a:ext>
            </a:extLst>
          </p:cNvPr>
          <p:cNvSpPr>
            <a:spLocks noGrp="1" noChangeArrowheads="1"/>
          </p:cNvSpPr>
          <p:nvPr>
            <p:ph type="title"/>
          </p:nvPr>
        </p:nvSpPr>
        <p:spPr bwMode="auto">
          <a:xfrm>
            <a:off x="609600" y="4778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3081" name="Rectangle 9">
            <a:extLst>
              <a:ext uri="{FF2B5EF4-FFF2-40B4-BE49-F238E27FC236}">
                <a16:creationId xmlns="" xmlns:a16="http://schemas.microsoft.com/office/drawing/2014/main" id="{68E253DA-941B-4EB5-94F0-30E18D5555D8}"/>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1404821916"/>
      </p:ext>
    </p:extLst>
  </p:cSld>
  <p:clrMap bg1="lt1" tx1="dk1" bg2="lt2" tx2="dk2" accent1="accent1" accent2="accent2" accent3="accent3" accent4="accent4" accent5="accent5" accent6="accent6" hlink="hlink" folHlink="folHlink"/>
  <p:sldLayoutIdLst>
    <p:sldLayoutId id="2147483686" r:id="rId1"/>
    <p:sldLayoutId id="2147483687" r:id="rId2"/>
    <p:sldLayoutId id="2147483688" r:id="rId3"/>
    <p:sldLayoutId id="2147483689" r:id="rId4"/>
    <p:sldLayoutId id="2147483690" r:id="rId5"/>
    <p:sldLayoutId id="2147483691" r:id="rId6"/>
    <p:sldLayoutId id="2147483692" r:id="rId7"/>
    <p:sldLayoutId id="2147483693" r:id="rId8"/>
    <p:sldLayoutId id="2147483694" r:id="rId9"/>
    <p:sldLayoutId id="2147483695" r:id="rId10"/>
    <p:sldLayoutId id="2147483696" r:id="rId11"/>
    <p:sldLayoutId id="2147483697" r:id="rId12"/>
    <p:sldLayoutId id="2147483698" r:id="rId13"/>
  </p:sldLayoutIdLst>
  <p:txStyles>
    <p:titleStyle>
      <a:lvl1pPr algn="ctr" rtl="0" eaLnBrk="0" fontAlgn="base" hangingPunct="0">
        <a:lnSpc>
          <a:spcPct val="90000"/>
        </a:lnSpc>
        <a:spcBef>
          <a:spcPct val="0"/>
        </a:spcBef>
        <a:spcAft>
          <a:spcPct val="0"/>
        </a:spcAft>
        <a:defRPr sz="4400" b="1">
          <a:solidFill>
            <a:schemeClr val="tx2"/>
          </a:solidFill>
          <a:latin typeface="+mj-lt"/>
          <a:ea typeface="+mj-ea"/>
          <a:cs typeface="+mj-cs"/>
        </a:defRPr>
      </a:lvl1pPr>
      <a:lvl2pPr algn="ctr" rtl="0" eaLnBrk="0" fontAlgn="base" hangingPunct="0">
        <a:lnSpc>
          <a:spcPct val="90000"/>
        </a:lnSpc>
        <a:spcBef>
          <a:spcPct val="0"/>
        </a:spcBef>
        <a:spcAft>
          <a:spcPct val="0"/>
        </a:spcAft>
        <a:defRPr sz="4400" b="1">
          <a:solidFill>
            <a:schemeClr val="tx2"/>
          </a:solidFill>
          <a:latin typeface="Arial" charset="0"/>
        </a:defRPr>
      </a:lvl2pPr>
      <a:lvl3pPr algn="ctr" rtl="0" eaLnBrk="0" fontAlgn="base" hangingPunct="0">
        <a:lnSpc>
          <a:spcPct val="90000"/>
        </a:lnSpc>
        <a:spcBef>
          <a:spcPct val="0"/>
        </a:spcBef>
        <a:spcAft>
          <a:spcPct val="0"/>
        </a:spcAft>
        <a:defRPr sz="4400" b="1">
          <a:solidFill>
            <a:schemeClr val="tx2"/>
          </a:solidFill>
          <a:latin typeface="Arial" charset="0"/>
        </a:defRPr>
      </a:lvl3pPr>
      <a:lvl4pPr algn="ctr" rtl="0" eaLnBrk="0" fontAlgn="base" hangingPunct="0">
        <a:lnSpc>
          <a:spcPct val="90000"/>
        </a:lnSpc>
        <a:spcBef>
          <a:spcPct val="0"/>
        </a:spcBef>
        <a:spcAft>
          <a:spcPct val="0"/>
        </a:spcAft>
        <a:defRPr sz="4400" b="1">
          <a:solidFill>
            <a:schemeClr val="tx2"/>
          </a:solidFill>
          <a:latin typeface="Arial" charset="0"/>
        </a:defRPr>
      </a:lvl4pPr>
      <a:lvl5pPr algn="ctr" rtl="0" eaLnBrk="0" fontAlgn="base" hangingPunct="0">
        <a:lnSpc>
          <a:spcPct val="90000"/>
        </a:lnSpc>
        <a:spcBef>
          <a:spcPct val="0"/>
        </a:spcBef>
        <a:spcAft>
          <a:spcPct val="0"/>
        </a:spcAft>
        <a:defRPr sz="4400" b="1">
          <a:solidFill>
            <a:schemeClr val="tx2"/>
          </a:solidFill>
          <a:latin typeface="Arial" charset="0"/>
        </a:defRPr>
      </a:lvl5pPr>
      <a:lvl6pPr marL="457200" algn="ctr" rtl="0" fontAlgn="base">
        <a:lnSpc>
          <a:spcPct val="90000"/>
        </a:lnSpc>
        <a:spcBef>
          <a:spcPct val="0"/>
        </a:spcBef>
        <a:spcAft>
          <a:spcPct val="0"/>
        </a:spcAft>
        <a:defRPr sz="4400" b="1">
          <a:solidFill>
            <a:schemeClr val="tx2"/>
          </a:solidFill>
          <a:latin typeface="Arial" charset="0"/>
        </a:defRPr>
      </a:lvl6pPr>
      <a:lvl7pPr marL="914400" algn="ctr" rtl="0" fontAlgn="base">
        <a:lnSpc>
          <a:spcPct val="90000"/>
        </a:lnSpc>
        <a:spcBef>
          <a:spcPct val="0"/>
        </a:spcBef>
        <a:spcAft>
          <a:spcPct val="0"/>
        </a:spcAft>
        <a:defRPr sz="4400" b="1">
          <a:solidFill>
            <a:schemeClr val="tx2"/>
          </a:solidFill>
          <a:latin typeface="Arial" charset="0"/>
        </a:defRPr>
      </a:lvl7pPr>
      <a:lvl8pPr marL="1371600" algn="ctr" rtl="0" fontAlgn="base">
        <a:lnSpc>
          <a:spcPct val="90000"/>
        </a:lnSpc>
        <a:spcBef>
          <a:spcPct val="0"/>
        </a:spcBef>
        <a:spcAft>
          <a:spcPct val="0"/>
        </a:spcAft>
        <a:defRPr sz="4400" b="1">
          <a:solidFill>
            <a:schemeClr val="tx2"/>
          </a:solidFill>
          <a:latin typeface="Arial" charset="0"/>
        </a:defRPr>
      </a:lvl8pPr>
      <a:lvl9pPr marL="1828800" algn="ctr" rtl="0" fontAlgn="base">
        <a:lnSpc>
          <a:spcPct val="90000"/>
        </a:lnSpc>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lnSpc>
          <a:spcPct val="90000"/>
        </a:lnSpc>
        <a:spcBef>
          <a:spcPct val="25000"/>
        </a:spcBef>
        <a:spcAft>
          <a:spcPct val="0"/>
        </a:spcAft>
        <a:buChar char="•"/>
        <a:defRPr sz="2400">
          <a:solidFill>
            <a:schemeClr val="tx1"/>
          </a:solidFill>
          <a:latin typeface="+mn-lt"/>
        </a:defRPr>
      </a:lvl3pPr>
      <a:lvl4pPr marL="1600200" indent="-228600" algn="l" rtl="0" eaLnBrk="0" fontAlgn="base" hangingPunct="0">
        <a:lnSpc>
          <a:spcPct val="90000"/>
        </a:lnSpc>
        <a:spcBef>
          <a:spcPct val="25000"/>
        </a:spcBef>
        <a:spcAft>
          <a:spcPct val="0"/>
        </a:spcAft>
        <a:buChar char="–"/>
        <a:defRPr sz="2000">
          <a:solidFill>
            <a:schemeClr val="tx1"/>
          </a:solidFill>
          <a:latin typeface="+mn-lt"/>
        </a:defRPr>
      </a:lvl4pPr>
      <a:lvl5pPr marL="2057400" indent="-228600" algn="l" rtl="0" eaLnBrk="0" fontAlgn="base" hangingPunct="0">
        <a:lnSpc>
          <a:spcPct val="90000"/>
        </a:lnSpc>
        <a:spcBef>
          <a:spcPct val="25000"/>
        </a:spcBef>
        <a:spcAft>
          <a:spcPct val="0"/>
        </a:spcAft>
        <a:buChar char="»"/>
        <a:defRPr sz="2000">
          <a:solidFill>
            <a:schemeClr val="tx1"/>
          </a:solidFill>
          <a:latin typeface="+mn-lt"/>
        </a:defRPr>
      </a:lvl5pPr>
      <a:lvl6pPr marL="2514600" indent="-228600" algn="l" rtl="0" fontAlgn="base">
        <a:lnSpc>
          <a:spcPct val="90000"/>
        </a:lnSpc>
        <a:spcBef>
          <a:spcPct val="25000"/>
        </a:spcBef>
        <a:spcAft>
          <a:spcPct val="0"/>
        </a:spcAft>
        <a:buChar char="»"/>
        <a:defRPr sz="2000">
          <a:solidFill>
            <a:schemeClr val="tx1"/>
          </a:solidFill>
          <a:latin typeface="+mn-lt"/>
        </a:defRPr>
      </a:lvl6pPr>
      <a:lvl7pPr marL="2971800" indent="-228600" algn="l" rtl="0" fontAlgn="base">
        <a:lnSpc>
          <a:spcPct val="90000"/>
        </a:lnSpc>
        <a:spcBef>
          <a:spcPct val="25000"/>
        </a:spcBef>
        <a:spcAft>
          <a:spcPct val="0"/>
        </a:spcAft>
        <a:buChar char="»"/>
        <a:defRPr sz="2000">
          <a:solidFill>
            <a:schemeClr val="tx1"/>
          </a:solidFill>
          <a:latin typeface="+mn-lt"/>
        </a:defRPr>
      </a:lvl7pPr>
      <a:lvl8pPr marL="3429000" indent="-228600" algn="l" rtl="0" fontAlgn="base">
        <a:lnSpc>
          <a:spcPct val="90000"/>
        </a:lnSpc>
        <a:spcBef>
          <a:spcPct val="25000"/>
        </a:spcBef>
        <a:spcAft>
          <a:spcPct val="0"/>
        </a:spcAft>
        <a:buChar char="»"/>
        <a:defRPr sz="2000">
          <a:solidFill>
            <a:schemeClr val="tx1"/>
          </a:solidFill>
          <a:latin typeface="+mn-lt"/>
        </a:defRPr>
      </a:lvl8pPr>
      <a:lvl9pPr marL="3886200" indent="-228600" algn="l" rtl="0" fontAlgn="base">
        <a:lnSpc>
          <a:spcPct val="90000"/>
        </a:lnSpc>
        <a:spcBef>
          <a:spcPct val="25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3.xml><?xml version="1.0" encoding="utf-8"?>
<p:sldMaster xmlns:a="http://schemas.openxmlformats.org/drawingml/2006/main" xmlns:r="http://schemas.openxmlformats.org/officeDocument/2006/relationships" xmlns:p="http://schemas.openxmlformats.org/presentationml/2006/main" preserve="1">
  <p:cSld>
    <p:bg>
      <p:bgPr>
        <a:solidFill>
          <a:schemeClr val="bg1"/>
        </a:solidFill>
        <a:effectLst/>
      </p:bgPr>
    </p:bg>
    <p:spTree>
      <p:nvGrpSpPr>
        <p:cNvPr id="1" name=""/>
        <p:cNvGrpSpPr/>
        <p:nvPr/>
      </p:nvGrpSpPr>
      <p:grpSpPr>
        <a:xfrm>
          <a:off x="0" y="0"/>
          <a:ext cx="0" cy="0"/>
          <a:chOff x="0" y="0"/>
          <a:chExt cx="0" cy="0"/>
        </a:xfrm>
      </p:grpSpPr>
      <p:sp>
        <p:nvSpPr>
          <p:cNvPr id="636930" name="Rectangle 2">
            <a:extLst>
              <a:ext uri="{FF2B5EF4-FFF2-40B4-BE49-F238E27FC236}">
                <a16:creationId xmlns="" xmlns:a16="http://schemas.microsoft.com/office/drawing/2014/main" id="{FE8B99DB-E69C-4D95-8705-68E5702AE648}"/>
              </a:ext>
            </a:extLst>
          </p:cNvPr>
          <p:cNvSpPr>
            <a:spLocks noGrp="1" noChangeArrowheads="1"/>
          </p:cNvSpPr>
          <p:nvPr>
            <p:ph type="dt" sz="half" idx="2"/>
          </p:nvPr>
        </p:nvSpPr>
        <p:spPr bwMode="auto">
          <a:xfrm>
            <a:off x="609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defRPr sz="1400">
                <a:cs typeface="Arial" charset="0"/>
              </a:defRPr>
            </a:lvl1pPr>
          </a:lstStyle>
          <a:p>
            <a:pPr>
              <a:defRPr/>
            </a:pPr>
            <a:endParaRPr lang="en-US"/>
          </a:p>
        </p:txBody>
      </p:sp>
      <p:sp>
        <p:nvSpPr>
          <p:cNvPr id="636931" name="Rectangle 3">
            <a:extLst>
              <a:ext uri="{FF2B5EF4-FFF2-40B4-BE49-F238E27FC236}">
                <a16:creationId xmlns="" xmlns:a16="http://schemas.microsoft.com/office/drawing/2014/main" id="{B3EAF12C-D47F-4CB1-885E-CD6193361BB7}"/>
              </a:ext>
            </a:extLst>
          </p:cNvPr>
          <p:cNvSpPr>
            <a:spLocks noGrp="1" noChangeArrowheads="1"/>
          </p:cNvSpPr>
          <p:nvPr>
            <p:ph type="ftr" sz="quarter" idx="3"/>
          </p:nvPr>
        </p:nvSpPr>
        <p:spPr bwMode="auto">
          <a:xfrm>
            <a:off x="4165600" y="6245225"/>
            <a:ext cx="3860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ctr">
              <a:defRPr sz="1400">
                <a:cs typeface="Arial" charset="0"/>
              </a:defRPr>
            </a:lvl1pPr>
          </a:lstStyle>
          <a:p>
            <a:pPr>
              <a:defRPr/>
            </a:pPr>
            <a:endParaRPr lang="en-US"/>
          </a:p>
        </p:txBody>
      </p:sp>
      <p:sp>
        <p:nvSpPr>
          <p:cNvPr id="636932" name="Rectangle 4">
            <a:extLst>
              <a:ext uri="{FF2B5EF4-FFF2-40B4-BE49-F238E27FC236}">
                <a16:creationId xmlns="" xmlns:a16="http://schemas.microsoft.com/office/drawing/2014/main" id="{27936C12-91F8-4E4B-9970-8B93D1E99832}"/>
              </a:ext>
            </a:extLst>
          </p:cNvPr>
          <p:cNvSpPr>
            <a:spLocks noGrp="1" noChangeArrowheads="1"/>
          </p:cNvSpPr>
          <p:nvPr>
            <p:ph type="sldNum" sz="quarter" idx="4"/>
          </p:nvPr>
        </p:nvSpPr>
        <p:spPr bwMode="auto">
          <a:xfrm>
            <a:off x="8737600" y="6245225"/>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algn="r">
              <a:defRPr sz="1400">
                <a:cs typeface="Arial" panose="020B0604020202020204" pitchFamily="34" charset="0"/>
              </a:defRPr>
            </a:lvl1pPr>
          </a:lstStyle>
          <a:p>
            <a:fld id="{9AF16FBE-E386-4662-BCEB-D3E55AB9B55A}" type="slidenum">
              <a:rPr lang="en-US" altLang="ar-IQ"/>
              <a:pPr/>
              <a:t>‹#›</a:t>
            </a:fld>
            <a:endParaRPr lang="en-US" altLang="ar-IQ"/>
          </a:p>
        </p:txBody>
      </p:sp>
      <p:sp>
        <p:nvSpPr>
          <p:cNvPr id="4101" name="Rectangle 5">
            <a:extLst>
              <a:ext uri="{FF2B5EF4-FFF2-40B4-BE49-F238E27FC236}">
                <a16:creationId xmlns="" xmlns:a16="http://schemas.microsoft.com/office/drawing/2014/main" id="{8CEF2660-AA64-4BA5-B4D6-FC91EDA462BC}"/>
              </a:ext>
            </a:extLst>
          </p:cNvPr>
          <p:cNvSpPr>
            <a:spLocks noChangeArrowheads="1"/>
          </p:cNvSpPr>
          <p:nvPr/>
        </p:nvSpPr>
        <p:spPr bwMode="auto">
          <a:xfrm>
            <a:off x="1422400" y="139700"/>
            <a:ext cx="100584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nchor="b"/>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pPr algn="ctr" eaLnBrk="1" hangingPunct="1"/>
            <a:endParaRPr lang="ar-IQ" altLang="ar-IQ" sz="4400" b="1">
              <a:solidFill>
                <a:schemeClr val="tx2"/>
              </a:solidFill>
              <a:latin typeface="Arial" panose="020B0604020202020204" pitchFamily="34" charset="0"/>
            </a:endParaRPr>
          </a:p>
        </p:txBody>
      </p:sp>
      <p:sp>
        <p:nvSpPr>
          <p:cNvPr id="4102" name="Rectangle 6">
            <a:extLst>
              <a:ext uri="{FF2B5EF4-FFF2-40B4-BE49-F238E27FC236}">
                <a16:creationId xmlns="" xmlns:a16="http://schemas.microsoft.com/office/drawing/2014/main" id="{7744A3F1-4FEF-4F5B-B2D1-2D0CC5614DA5}"/>
              </a:ext>
            </a:extLst>
          </p:cNvPr>
          <p:cNvSpPr>
            <a:spLocks noChangeArrowheads="1"/>
          </p:cNvSpPr>
          <p:nvPr/>
        </p:nvSpPr>
        <p:spPr bwMode="auto">
          <a:xfrm>
            <a:off x="0" y="-12700"/>
            <a:ext cx="12192000" cy="485775"/>
          </a:xfrm>
          <a:prstGeom prst="rect">
            <a:avLst/>
          </a:prstGeom>
          <a:gradFill rotWithShape="1">
            <a:gsLst>
              <a:gs pos="0">
                <a:srgbClr val="AC030D">
                  <a:alpha val="90999"/>
                </a:srgbClr>
              </a:gs>
              <a:gs pos="100000">
                <a:srgbClr val="AC030D">
                  <a:alpha val="4999"/>
                </a:srgbClr>
              </a:gs>
            </a:gsLst>
            <a:lin ang="0" scaled="1"/>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wrap="none" anchor="ctr"/>
          <a:lstStyle>
            <a:lvl1pPr>
              <a:defRPr sz="2400">
                <a:solidFill>
                  <a:schemeClr val="tx1"/>
                </a:solidFill>
                <a:latin typeface="Times New Roman" panose="02020603050405020304" pitchFamily="18" charset="0"/>
              </a:defRPr>
            </a:lvl1pPr>
            <a:lvl2pPr marL="742950" indent="-285750">
              <a:defRPr sz="2400">
                <a:solidFill>
                  <a:schemeClr val="tx1"/>
                </a:solidFill>
                <a:latin typeface="Times New Roman" panose="02020603050405020304" pitchFamily="18" charset="0"/>
              </a:defRPr>
            </a:lvl2pPr>
            <a:lvl3pPr marL="1143000" indent="-228600">
              <a:defRPr sz="2400">
                <a:solidFill>
                  <a:schemeClr val="tx1"/>
                </a:solidFill>
                <a:latin typeface="Times New Roman" panose="02020603050405020304" pitchFamily="18" charset="0"/>
              </a:defRPr>
            </a:lvl3pPr>
            <a:lvl4pPr marL="1600200" indent="-228600">
              <a:defRPr sz="2400">
                <a:solidFill>
                  <a:schemeClr val="tx1"/>
                </a:solidFill>
                <a:latin typeface="Times New Roman" panose="02020603050405020304" pitchFamily="18" charset="0"/>
              </a:defRPr>
            </a:lvl4pPr>
            <a:lvl5pPr marL="2057400" indent="-228600">
              <a:defRPr sz="2400">
                <a:solidFill>
                  <a:schemeClr val="tx1"/>
                </a:solidFill>
                <a:latin typeface="Times New Roman" panose="02020603050405020304" pitchFamily="18" charset="0"/>
              </a:defRPr>
            </a:lvl5pPr>
            <a:lvl6pPr marL="2514600" indent="-228600" algn="l" rtl="0" eaLnBrk="0" fontAlgn="base" hangingPunct="0">
              <a:spcBef>
                <a:spcPct val="0"/>
              </a:spcBef>
              <a:spcAft>
                <a:spcPct val="0"/>
              </a:spcAft>
              <a:defRPr sz="2400">
                <a:solidFill>
                  <a:schemeClr val="tx1"/>
                </a:solidFill>
                <a:latin typeface="Times New Roman" panose="02020603050405020304" pitchFamily="18" charset="0"/>
              </a:defRPr>
            </a:lvl6pPr>
            <a:lvl7pPr marL="2971800" indent="-228600" algn="l" rtl="0" eaLnBrk="0" fontAlgn="base" hangingPunct="0">
              <a:spcBef>
                <a:spcPct val="0"/>
              </a:spcBef>
              <a:spcAft>
                <a:spcPct val="0"/>
              </a:spcAft>
              <a:defRPr sz="2400">
                <a:solidFill>
                  <a:schemeClr val="tx1"/>
                </a:solidFill>
                <a:latin typeface="Times New Roman" panose="02020603050405020304" pitchFamily="18" charset="0"/>
              </a:defRPr>
            </a:lvl7pPr>
            <a:lvl8pPr marL="3429000" indent="-228600" algn="l" rtl="0" eaLnBrk="0" fontAlgn="base" hangingPunct="0">
              <a:spcBef>
                <a:spcPct val="0"/>
              </a:spcBef>
              <a:spcAft>
                <a:spcPct val="0"/>
              </a:spcAft>
              <a:defRPr sz="2400">
                <a:solidFill>
                  <a:schemeClr val="tx1"/>
                </a:solidFill>
                <a:latin typeface="Times New Roman" panose="02020603050405020304" pitchFamily="18" charset="0"/>
              </a:defRPr>
            </a:lvl8pPr>
            <a:lvl9pPr marL="3886200" indent="-228600" algn="l" rtl="0" eaLnBrk="0" fontAlgn="base" hangingPunct="0">
              <a:spcBef>
                <a:spcPct val="0"/>
              </a:spcBef>
              <a:spcAft>
                <a:spcPct val="0"/>
              </a:spcAft>
              <a:defRPr sz="2400">
                <a:solidFill>
                  <a:schemeClr val="tx1"/>
                </a:solidFill>
                <a:latin typeface="Times New Roman" panose="02020603050405020304" pitchFamily="18" charset="0"/>
              </a:defRPr>
            </a:lvl9pPr>
          </a:lstStyle>
          <a:p>
            <a:endParaRPr lang="ar-IQ" altLang="ar-IQ" sz="2400"/>
          </a:p>
        </p:txBody>
      </p:sp>
      <p:sp>
        <p:nvSpPr>
          <p:cNvPr id="4103" name="Text Box 7">
            <a:extLst>
              <a:ext uri="{FF2B5EF4-FFF2-40B4-BE49-F238E27FC236}">
                <a16:creationId xmlns="" xmlns:a16="http://schemas.microsoft.com/office/drawing/2014/main" id="{2A184752-321C-4B6B-A87E-AB9A8404DAA5}"/>
              </a:ext>
            </a:extLst>
          </p:cNvPr>
          <p:cNvSpPr txBox="1">
            <a:spLocks noChangeArrowheads="1"/>
          </p:cNvSpPr>
          <p:nvPr/>
        </p:nvSpPr>
        <p:spPr bwMode="auto">
          <a:xfrm>
            <a:off x="0" y="6613526"/>
            <a:ext cx="4876800" cy="244475"/>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a:spAutoFit/>
          </a:bodyPr>
          <a:lstStyle>
            <a:lvl1pPr>
              <a:defRPr sz="2400">
                <a:solidFill>
                  <a:schemeClr val="tx1"/>
                </a:solidFill>
                <a:latin typeface="Times New Roman" pitchFamily="18" charset="0"/>
              </a:defRPr>
            </a:lvl1pPr>
            <a:lvl2pPr marL="742950" indent="-285750">
              <a:defRPr sz="2400">
                <a:solidFill>
                  <a:schemeClr val="tx1"/>
                </a:solidFill>
                <a:latin typeface="Times New Roman" pitchFamily="18" charset="0"/>
              </a:defRPr>
            </a:lvl2pPr>
            <a:lvl3pPr marL="1143000" indent="-228600">
              <a:defRPr sz="2400">
                <a:solidFill>
                  <a:schemeClr val="tx1"/>
                </a:solidFill>
                <a:latin typeface="Times New Roman" pitchFamily="18" charset="0"/>
              </a:defRPr>
            </a:lvl3pPr>
            <a:lvl4pPr marL="1600200" indent="-228600">
              <a:defRPr sz="2400">
                <a:solidFill>
                  <a:schemeClr val="tx1"/>
                </a:solidFill>
                <a:latin typeface="Times New Roman" pitchFamily="18" charset="0"/>
              </a:defRPr>
            </a:lvl4pPr>
            <a:lvl5pPr marL="2057400" indent="-228600">
              <a:defRPr sz="2400">
                <a:solidFill>
                  <a:schemeClr val="tx1"/>
                </a:solidFill>
                <a:latin typeface="Times New Roman" pitchFamily="18" charset="0"/>
              </a:defRPr>
            </a:lvl5pPr>
            <a:lvl6pPr marL="2514600" indent="-228600" eaLnBrk="0" fontAlgn="base" hangingPunct="0">
              <a:spcBef>
                <a:spcPct val="0"/>
              </a:spcBef>
              <a:spcAft>
                <a:spcPct val="0"/>
              </a:spcAft>
              <a:defRPr sz="2400">
                <a:solidFill>
                  <a:schemeClr val="tx1"/>
                </a:solidFill>
                <a:latin typeface="Times New Roman" pitchFamily="18" charset="0"/>
              </a:defRPr>
            </a:lvl6pPr>
            <a:lvl7pPr marL="2971800" indent="-228600" eaLnBrk="0" fontAlgn="base" hangingPunct="0">
              <a:spcBef>
                <a:spcPct val="0"/>
              </a:spcBef>
              <a:spcAft>
                <a:spcPct val="0"/>
              </a:spcAft>
              <a:defRPr sz="2400">
                <a:solidFill>
                  <a:schemeClr val="tx1"/>
                </a:solidFill>
                <a:latin typeface="Times New Roman" pitchFamily="18" charset="0"/>
              </a:defRPr>
            </a:lvl7pPr>
            <a:lvl8pPr marL="3429000" indent="-228600" eaLnBrk="0" fontAlgn="base" hangingPunct="0">
              <a:spcBef>
                <a:spcPct val="0"/>
              </a:spcBef>
              <a:spcAft>
                <a:spcPct val="0"/>
              </a:spcAft>
              <a:defRPr sz="2400">
                <a:solidFill>
                  <a:schemeClr val="tx1"/>
                </a:solidFill>
                <a:latin typeface="Times New Roman" pitchFamily="18" charset="0"/>
              </a:defRPr>
            </a:lvl8pPr>
            <a:lvl9pPr marL="3886200" indent="-228600" eaLnBrk="0" fontAlgn="base" hangingPunct="0">
              <a:spcBef>
                <a:spcPct val="0"/>
              </a:spcBef>
              <a:spcAft>
                <a:spcPct val="0"/>
              </a:spcAft>
              <a:defRPr sz="2400">
                <a:solidFill>
                  <a:schemeClr val="tx1"/>
                </a:solidFill>
                <a:latin typeface="Times New Roman" pitchFamily="18" charset="0"/>
              </a:defRPr>
            </a:lvl9pPr>
          </a:lstStyle>
          <a:p>
            <a:pPr>
              <a:spcBef>
                <a:spcPct val="50000"/>
              </a:spcBef>
              <a:defRPr/>
            </a:pPr>
            <a:r>
              <a:rPr lang="en-US" sz="1000">
                <a:latin typeface="Garamond" pitchFamily="18" charset="0"/>
                <a:cs typeface="Arial" charset="0"/>
              </a:rPr>
              <a:t>© Business &amp; Legal Reports, Inc. 1110</a:t>
            </a:r>
          </a:p>
        </p:txBody>
      </p:sp>
      <p:sp>
        <p:nvSpPr>
          <p:cNvPr id="4104" name="Rectangle 8">
            <a:extLst>
              <a:ext uri="{FF2B5EF4-FFF2-40B4-BE49-F238E27FC236}">
                <a16:creationId xmlns="" xmlns:a16="http://schemas.microsoft.com/office/drawing/2014/main" id="{C990D851-ECE3-4405-8E61-B92052FABC16}"/>
              </a:ext>
            </a:extLst>
          </p:cNvPr>
          <p:cNvSpPr>
            <a:spLocks noGrp="1" noChangeArrowheads="1"/>
          </p:cNvSpPr>
          <p:nvPr>
            <p:ph type="title"/>
          </p:nvPr>
        </p:nvSpPr>
        <p:spPr bwMode="auto">
          <a:xfrm>
            <a:off x="609600" y="274638"/>
            <a:ext cx="10972800" cy="114300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ctr" anchorCtr="0" compatLnSpc="1">
            <a:prstTxWarp prst="textNoShape">
              <a:avLst/>
            </a:prstTxWarp>
          </a:bodyPr>
          <a:lstStyle/>
          <a:p>
            <a:pPr lvl="0"/>
            <a:r>
              <a:rPr lang="en-US" altLang="ar-IQ"/>
              <a:t>Click to edit Master title style</a:t>
            </a:r>
          </a:p>
        </p:txBody>
      </p:sp>
      <p:sp>
        <p:nvSpPr>
          <p:cNvPr id="4105" name="Rectangle 9">
            <a:extLst>
              <a:ext uri="{FF2B5EF4-FFF2-40B4-BE49-F238E27FC236}">
                <a16:creationId xmlns="" xmlns:a16="http://schemas.microsoft.com/office/drawing/2014/main" id="{A1ADA053-3B7B-4211-A41F-0F1C6C380102}"/>
              </a:ext>
            </a:extLst>
          </p:cNvPr>
          <p:cNvSpPr>
            <a:spLocks noGrp="1" noChangeArrowheads="1"/>
          </p:cNvSpPr>
          <p:nvPr>
            <p:ph type="body" idx="1"/>
          </p:nvPr>
        </p:nvSpPr>
        <p:spPr bwMode="auto">
          <a:xfrm>
            <a:off x="609600" y="1600201"/>
            <a:ext cx="10972800" cy="4525963"/>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p>
            <a:pPr lvl="0"/>
            <a:r>
              <a:rPr lang="en-US" altLang="ar-IQ"/>
              <a:t>Click to edit Master text styles</a:t>
            </a:r>
          </a:p>
          <a:p>
            <a:pPr lvl="1"/>
            <a:r>
              <a:rPr lang="en-US" altLang="ar-IQ"/>
              <a:t>Second level</a:t>
            </a:r>
          </a:p>
          <a:p>
            <a:pPr lvl="2"/>
            <a:r>
              <a:rPr lang="en-US" altLang="ar-IQ"/>
              <a:t>Third level</a:t>
            </a:r>
          </a:p>
          <a:p>
            <a:pPr lvl="3"/>
            <a:r>
              <a:rPr lang="en-US" altLang="ar-IQ"/>
              <a:t>Fourth level</a:t>
            </a:r>
          </a:p>
          <a:p>
            <a:pPr lvl="4"/>
            <a:r>
              <a:rPr lang="en-US" altLang="ar-IQ"/>
              <a:t>Fifth level</a:t>
            </a:r>
          </a:p>
        </p:txBody>
      </p:sp>
    </p:spTree>
    <p:extLst>
      <p:ext uri="{BB962C8B-B14F-4D97-AF65-F5344CB8AC3E}">
        <p14:creationId xmlns:p14="http://schemas.microsoft.com/office/powerpoint/2010/main" val="3538860654"/>
      </p:ext>
    </p:extLst>
  </p:cSld>
  <p:clrMap bg1="lt1" tx1="dk1" bg2="lt2" tx2="dk2" accent1="accent1" accent2="accent2" accent3="accent3" accent4="accent4" accent5="accent5" accent6="accent6" hlink="hlink" folHlink="folHlink"/>
  <p:sldLayoutIdLst>
    <p:sldLayoutId id="2147483700" r:id="rId1"/>
    <p:sldLayoutId id="2147483701" r:id="rId2"/>
    <p:sldLayoutId id="2147483702" r:id="rId3"/>
    <p:sldLayoutId id="2147483703" r:id="rId4"/>
    <p:sldLayoutId id="2147483704" r:id="rId5"/>
    <p:sldLayoutId id="2147483705" r:id="rId6"/>
    <p:sldLayoutId id="2147483706" r:id="rId7"/>
    <p:sldLayoutId id="2147483707" r:id="rId8"/>
    <p:sldLayoutId id="2147483708" r:id="rId9"/>
    <p:sldLayoutId id="2147483709" r:id="rId10"/>
    <p:sldLayoutId id="2147483710" r:id="rId11"/>
    <p:sldLayoutId id="2147483711" r:id="rId12"/>
  </p:sldLayoutIdLst>
  <p:txStyles>
    <p:titleStyle>
      <a:lvl1pPr algn="ctr" rtl="0" eaLnBrk="0" fontAlgn="base" hangingPunct="0">
        <a:spcBef>
          <a:spcPct val="0"/>
        </a:spcBef>
        <a:spcAft>
          <a:spcPct val="0"/>
        </a:spcAft>
        <a:defRPr sz="4400" b="1">
          <a:solidFill>
            <a:schemeClr val="tx2"/>
          </a:solidFill>
          <a:latin typeface="+mj-lt"/>
          <a:ea typeface="+mj-ea"/>
          <a:cs typeface="+mj-cs"/>
        </a:defRPr>
      </a:lvl1pPr>
      <a:lvl2pPr algn="ctr" rtl="0" eaLnBrk="0" fontAlgn="base" hangingPunct="0">
        <a:spcBef>
          <a:spcPct val="0"/>
        </a:spcBef>
        <a:spcAft>
          <a:spcPct val="0"/>
        </a:spcAft>
        <a:defRPr sz="4400" b="1">
          <a:solidFill>
            <a:schemeClr val="tx2"/>
          </a:solidFill>
          <a:latin typeface="Arial" charset="0"/>
        </a:defRPr>
      </a:lvl2pPr>
      <a:lvl3pPr algn="ctr" rtl="0" eaLnBrk="0" fontAlgn="base" hangingPunct="0">
        <a:spcBef>
          <a:spcPct val="0"/>
        </a:spcBef>
        <a:spcAft>
          <a:spcPct val="0"/>
        </a:spcAft>
        <a:defRPr sz="4400" b="1">
          <a:solidFill>
            <a:schemeClr val="tx2"/>
          </a:solidFill>
          <a:latin typeface="Arial" charset="0"/>
        </a:defRPr>
      </a:lvl3pPr>
      <a:lvl4pPr algn="ctr" rtl="0" eaLnBrk="0" fontAlgn="base" hangingPunct="0">
        <a:spcBef>
          <a:spcPct val="0"/>
        </a:spcBef>
        <a:spcAft>
          <a:spcPct val="0"/>
        </a:spcAft>
        <a:defRPr sz="4400" b="1">
          <a:solidFill>
            <a:schemeClr val="tx2"/>
          </a:solidFill>
          <a:latin typeface="Arial" charset="0"/>
        </a:defRPr>
      </a:lvl4pPr>
      <a:lvl5pPr algn="ctr" rtl="0" eaLnBrk="0" fontAlgn="base" hangingPunct="0">
        <a:spcBef>
          <a:spcPct val="0"/>
        </a:spcBef>
        <a:spcAft>
          <a:spcPct val="0"/>
        </a:spcAft>
        <a:defRPr sz="4400" b="1">
          <a:solidFill>
            <a:schemeClr val="tx2"/>
          </a:solidFill>
          <a:latin typeface="Arial" charset="0"/>
        </a:defRPr>
      </a:lvl5pPr>
      <a:lvl6pPr marL="457200" algn="ctr" rtl="0" fontAlgn="base">
        <a:spcBef>
          <a:spcPct val="0"/>
        </a:spcBef>
        <a:spcAft>
          <a:spcPct val="0"/>
        </a:spcAft>
        <a:defRPr sz="4400" b="1">
          <a:solidFill>
            <a:schemeClr val="tx2"/>
          </a:solidFill>
          <a:latin typeface="Arial" charset="0"/>
        </a:defRPr>
      </a:lvl6pPr>
      <a:lvl7pPr marL="914400" algn="ctr" rtl="0" fontAlgn="base">
        <a:spcBef>
          <a:spcPct val="0"/>
        </a:spcBef>
        <a:spcAft>
          <a:spcPct val="0"/>
        </a:spcAft>
        <a:defRPr sz="4400" b="1">
          <a:solidFill>
            <a:schemeClr val="tx2"/>
          </a:solidFill>
          <a:latin typeface="Arial" charset="0"/>
        </a:defRPr>
      </a:lvl7pPr>
      <a:lvl8pPr marL="1371600" algn="ctr" rtl="0" fontAlgn="base">
        <a:spcBef>
          <a:spcPct val="0"/>
        </a:spcBef>
        <a:spcAft>
          <a:spcPct val="0"/>
        </a:spcAft>
        <a:defRPr sz="4400" b="1">
          <a:solidFill>
            <a:schemeClr val="tx2"/>
          </a:solidFill>
          <a:latin typeface="Arial" charset="0"/>
        </a:defRPr>
      </a:lvl8pPr>
      <a:lvl9pPr marL="1828800" algn="ctr" rtl="0" fontAlgn="base">
        <a:spcBef>
          <a:spcPct val="0"/>
        </a:spcBef>
        <a:spcAft>
          <a:spcPct val="0"/>
        </a:spcAft>
        <a:defRPr sz="4400" b="1">
          <a:solidFill>
            <a:schemeClr val="tx2"/>
          </a:solidFill>
          <a:latin typeface="Arial" charset="0"/>
        </a:defRPr>
      </a:lvl9pPr>
    </p:titleStyle>
    <p:bodyStyle>
      <a:lvl1pPr marL="342900" indent="-342900" algn="l" rtl="0" eaLnBrk="0" fontAlgn="base" hangingPunct="0">
        <a:lnSpc>
          <a:spcPct val="90000"/>
        </a:lnSpc>
        <a:spcBef>
          <a:spcPct val="25000"/>
        </a:spcBef>
        <a:spcAft>
          <a:spcPct val="0"/>
        </a:spcAft>
        <a:buClr>
          <a:srgbClr val="800000"/>
        </a:buClr>
        <a:buSzPct val="115000"/>
        <a:defRPr sz="2800">
          <a:solidFill>
            <a:schemeClr val="tx1"/>
          </a:solidFill>
          <a:latin typeface="+mn-lt"/>
          <a:ea typeface="+mn-ea"/>
          <a:cs typeface="+mn-cs"/>
        </a:defRPr>
      </a:lvl1pPr>
      <a:lvl2pPr marL="339725" indent="-225425" algn="l" rtl="0" eaLnBrk="0" fontAlgn="base" hangingPunct="0">
        <a:lnSpc>
          <a:spcPct val="90000"/>
        </a:lnSpc>
        <a:spcBef>
          <a:spcPct val="25000"/>
        </a:spcBef>
        <a:spcAft>
          <a:spcPct val="0"/>
        </a:spcAft>
        <a:buClr>
          <a:srgbClr val="800000"/>
        </a:buClr>
        <a:buSzPct val="115000"/>
        <a:buChar char="•"/>
        <a:defRPr sz="2800">
          <a:solidFill>
            <a:schemeClr val="tx1"/>
          </a:solidFill>
          <a:latin typeface="+mn-lt"/>
        </a:defRPr>
      </a:lvl2pPr>
      <a:lvl3pPr marL="693738" indent="-180975" algn="l" rtl="0" eaLnBrk="0" fontAlgn="base" hangingPunct="0">
        <a:spcBef>
          <a:spcPct val="20000"/>
        </a:spcBef>
        <a:spcAft>
          <a:spcPct val="0"/>
        </a:spcAft>
        <a:buChar char="•"/>
        <a:defRPr sz="2400">
          <a:solidFill>
            <a:schemeClr val="tx1"/>
          </a:solidFill>
          <a:latin typeface="+mn-lt"/>
        </a:defRPr>
      </a:lvl3pPr>
      <a:lvl4pPr marL="1600200" indent="-228600" algn="l" rtl="0" eaLnBrk="0" fontAlgn="base" hangingPunct="0">
        <a:spcBef>
          <a:spcPct val="20000"/>
        </a:spcBef>
        <a:spcAft>
          <a:spcPct val="0"/>
        </a:spcAft>
        <a:buChar char="–"/>
        <a:defRPr sz="2000">
          <a:solidFill>
            <a:schemeClr val="tx1"/>
          </a:solidFill>
          <a:latin typeface="+mn-lt"/>
        </a:defRPr>
      </a:lvl4pPr>
      <a:lvl5pPr marL="2057400" indent="-228600" algn="l" rtl="0" eaLnBrk="0" fontAlgn="base" hangingPunct="0">
        <a:spcBef>
          <a:spcPct val="20000"/>
        </a:spcBef>
        <a:spcAft>
          <a:spcPct val="0"/>
        </a:spcAft>
        <a:buChar char="»"/>
        <a:defRPr sz="2000">
          <a:solidFill>
            <a:schemeClr val="tx1"/>
          </a:solidFill>
          <a:latin typeface="+mn-lt"/>
        </a:defRPr>
      </a:lvl5pPr>
      <a:lvl6pPr marL="2514600" indent="-228600" algn="l" rtl="0" fontAlgn="base">
        <a:spcBef>
          <a:spcPct val="20000"/>
        </a:spcBef>
        <a:spcAft>
          <a:spcPct val="0"/>
        </a:spcAft>
        <a:buChar char="»"/>
        <a:defRPr sz="2000">
          <a:solidFill>
            <a:schemeClr val="tx1"/>
          </a:solidFill>
          <a:latin typeface="+mn-lt"/>
        </a:defRPr>
      </a:lvl6pPr>
      <a:lvl7pPr marL="2971800" indent="-228600" algn="l" rtl="0" fontAlgn="base">
        <a:spcBef>
          <a:spcPct val="20000"/>
        </a:spcBef>
        <a:spcAft>
          <a:spcPct val="0"/>
        </a:spcAft>
        <a:buChar char="»"/>
        <a:defRPr sz="2000">
          <a:solidFill>
            <a:schemeClr val="tx1"/>
          </a:solidFill>
          <a:latin typeface="+mn-lt"/>
        </a:defRPr>
      </a:lvl7pPr>
      <a:lvl8pPr marL="3429000" indent="-228600" algn="l" rtl="0" fontAlgn="base">
        <a:spcBef>
          <a:spcPct val="20000"/>
        </a:spcBef>
        <a:spcAft>
          <a:spcPct val="0"/>
        </a:spcAft>
        <a:buChar char="»"/>
        <a:defRPr sz="2000">
          <a:solidFill>
            <a:schemeClr val="tx1"/>
          </a:solidFill>
          <a:latin typeface="+mn-lt"/>
        </a:defRPr>
      </a:lvl8pPr>
      <a:lvl9pPr marL="3886200" indent="-228600" algn="l" rtl="0" fontAlgn="base">
        <a:spcBef>
          <a:spcPct val="20000"/>
        </a:spcBef>
        <a:spcAft>
          <a:spcPct val="0"/>
        </a:spcAft>
        <a:buChar char="»"/>
        <a:defRPr sz="2000">
          <a:solidFill>
            <a:schemeClr val="tx1"/>
          </a:solidFill>
          <a:latin typeface="+mn-lt"/>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notesSlide" Target="../notesSlides/notesSlide2.xml"/><Relationship Id="rId1" Type="http://schemas.openxmlformats.org/officeDocument/2006/relationships/slideLayout" Target="../slideLayouts/slideLayout13.xml"/></Relationships>
</file>

<file path=ppt/slides/_rels/slide3.xml.rels><?xml version="1.0" encoding="UTF-8" standalone="yes"?>
<Relationships xmlns="http://schemas.openxmlformats.org/package/2006/relationships"><Relationship Id="rId2" Type="http://schemas.openxmlformats.org/officeDocument/2006/relationships/image" Target="../media/image5.jpeg"/><Relationship Id="rId1" Type="http://schemas.openxmlformats.org/officeDocument/2006/relationships/slideLayout" Target="../slideLayouts/slideLayout13.xml"/></Relationships>
</file>

<file path=ppt/slides/_rels/slide4.xml.rels><?xml version="1.0" encoding="UTF-8" standalone="yes"?>
<Relationships xmlns="http://schemas.openxmlformats.org/package/2006/relationships"><Relationship Id="rId3" Type="http://schemas.openxmlformats.org/officeDocument/2006/relationships/image" Target="../media/image7.jpeg"/><Relationship Id="rId2" Type="http://schemas.openxmlformats.org/officeDocument/2006/relationships/image" Target="../media/image6.jpeg"/><Relationship Id="rId1" Type="http://schemas.openxmlformats.org/officeDocument/2006/relationships/slideLayout" Target="../slideLayouts/slideLayout12.xml"/></Relationships>
</file>

<file path=ppt/slides/_rels/slide5.xml.rels><?xml version="1.0" encoding="UTF-8" standalone="yes"?>
<Relationships xmlns="http://schemas.openxmlformats.org/package/2006/relationships"><Relationship Id="rId2" Type="http://schemas.openxmlformats.org/officeDocument/2006/relationships/image" Target="../media/image8.jpeg"/><Relationship Id="rId1" Type="http://schemas.openxmlformats.org/officeDocument/2006/relationships/slideLayout" Target="../slideLayouts/slideLayout1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9.xml.rels><?xml version="1.0" encoding="UTF-8" standalone="yes"?>
<Relationships xmlns="http://schemas.openxmlformats.org/package/2006/relationships"><Relationship Id="rId1" Type="http://schemas.openxmlformats.org/officeDocument/2006/relationships/slideLayout" Target="../slideLayouts/slideLayout12.xml"/></Relationships>
</file>

<file path=ppt/slides/_rels/slide10.xml.rels><?xml version="1.0" encoding="UTF-8" standalone="yes"?>
<Relationships xmlns="http://schemas.openxmlformats.org/package/2006/relationships"><Relationship Id="rId3" Type="http://schemas.openxmlformats.org/officeDocument/2006/relationships/image" Target="../media/image9.jpeg"/><Relationship Id="rId2" Type="http://schemas.openxmlformats.org/officeDocument/2006/relationships/notesSlide" Target="../notesSlides/notesSlide3.xml"/><Relationship Id="rId1" Type="http://schemas.openxmlformats.org/officeDocument/2006/relationships/slideLayout" Target="../slideLayouts/slideLayout13.xml"/></Relationships>
</file>

<file path=ppt/slides/_rels/slide1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13.xml"/></Relationships>
</file>

<file path=ppt/slides/_rels/slide12.xml.rels><?xml version="1.0" encoding="UTF-8" standalone="yes"?>
<Relationships xmlns="http://schemas.openxmlformats.org/package/2006/relationships"><Relationship Id="rId2" Type="http://schemas.openxmlformats.org/officeDocument/2006/relationships/notesSlide" Target="../notesSlides/notesSlide5.xml"/><Relationship Id="rId1" Type="http://schemas.openxmlformats.org/officeDocument/2006/relationships/slideLayout" Target="../slideLayouts/slideLayout13.xml"/></Relationships>
</file>

<file path=ppt/slides/_rels/slide13.xml.rels><?xml version="1.0" encoding="UTF-8" standalone="yes"?>
<Relationships xmlns="http://schemas.openxmlformats.org/package/2006/relationships"><Relationship Id="rId2" Type="http://schemas.openxmlformats.org/officeDocument/2006/relationships/notesSlide" Target="../notesSlides/notesSlide6.xml"/><Relationship Id="rId1" Type="http://schemas.openxmlformats.org/officeDocument/2006/relationships/slideLayout" Target="../slideLayouts/slideLayout13.xml"/></Relationships>
</file>

<file path=ppt/slides/_rels/slide14.xml.rels><?xml version="1.0" encoding="UTF-8" standalone="yes"?>
<Relationships xmlns="http://schemas.openxmlformats.org/package/2006/relationships"><Relationship Id="rId2" Type="http://schemas.openxmlformats.org/officeDocument/2006/relationships/notesSlide" Target="../notesSlides/notesSlide7.xml"/><Relationship Id="rId1" Type="http://schemas.openxmlformats.org/officeDocument/2006/relationships/slideLayout" Target="../slideLayouts/slideLayout13.xml"/></Relationships>
</file>

<file path=ppt/slides/_rels/slide15.xml.rels><?xml version="1.0" encoding="UTF-8" standalone="yes"?>
<Relationships xmlns="http://schemas.openxmlformats.org/package/2006/relationships"><Relationship Id="rId3" Type="http://schemas.openxmlformats.org/officeDocument/2006/relationships/image" Target="../media/image10.jpeg"/><Relationship Id="rId2" Type="http://schemas.openxmlformats.org/officeDocument/2006/relationships/notesSlide" Target="../notesSlides/notesSlide8.xml"/><Relationship Id="rId1" Type="http://schemas.openxmlformats.org/officeDocument/2006/relationships/slideLayout" Target="../slideLayouts/slideLayout13.xml"/></Relationships>
</file>

<file path=ppt/slides/_rels/slide16.xml.rels><?xml version="1.0" encoding="UTF-8" standalone="yes"?>
<Relationships xmlns="http://schemas.openxmlformats.org/package/2006/relationships"><Relationship Id="rId2" Type="http://schemas.openxmlformats.org/officeDocument/2006/relationships/notesSlide" Target="../notesSlides/notesSlide9.xml"/><Relationship Id="rId1" Type="http://schemas.openxmlformats.org/officeDocument/2006/relationships/slideLayout" Target="../slideLayouts/slideLayout13.xml"/></Relationships>
</file>

<file path=ppt/slides/_rels/slide17.xml.rels><?xml version="1.0" encoding="UTF-8" standalone="yes"?>
<Relationships xmlns="http://schemas.openxmlformats.org/package/2006/relationships"><Relationship Id="rId2" Type="http://schemas.openxmlformats.org/officeDocument/2006/relationships/notesSlide" Target="../notesSlides/notesSlide10.xml"/><Relationship Id="rId1" Type="http://schemas.openxmlformats.org/officeDocument/2006/relationships/slideLayout" Target="../slideLayouts/slideLayout13.xml"/></Relationships>
</file>

<file path=ppt/slides/_rels/slide18.xml.rels><?xml version="1.0" encoding="UTF-8" standalone="yes"?>
<Relationships xmlns="http://schemas.openxmlformats.org/package/2006/relationships"><Relationship Id="rId2" Type="http://schemas.openxmlformats.org/officeDocument/2006/relationships/notesSlide" Target="../notesSlides/notesSlide11.xml"/><Relationship Id="rId1" Type="http://schemas.openxmlformats.org/officeDocument/2006/relationships/slideLayout" Target="../slideLayouts/slideLayout13.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tx2">
            <a:lumMod val="60000"/>
            <a:lumOff val="40000"/>
          </a:schemeClr>
        </a:solidFill>
        <a:effectLst/>
      </p:bgPr>
    </p:bg>
    <p:spTree>
      <p:nvGrpSpPr>
        <p:cNvPr id="1" name=""/>
        <p:cNvGrpSpPr/>
        <p:nvPr/>
      </p:nvGrpSpPr>
      <p:grpSpPr>
        <a:xfrm>
          <a:off x="0" y="0"/>
          <a:ext cx="0" cy="0"/>
          <a:chOff x="0" y="0"/>
          <a:chExt cx="0" cy="0"/>
        </a:xfrm>
      </p:grpSpPr>
      <p:pic>
        <p:nvPicPr>
          <p:cNvPr id="5" name="Picture 8" descr="كلية المستقبل الجامعة">
            <a:extLst>
              <a:ext uri="{FF2B5EF4-FFF2-40B4-BE49-F238E27FC236}">
                <a16:creationId xmlns="" xmlns:a16="http://schemas.microsoft.com/office/drawing/2014/main" id="{BD2208C0-635A-45B1-9930-4F68ACBB9375}"/>
              </a:ext>
            </a:extLst>
          </p:cNvPr>
          <p:cNvPicPr>
            <a:picLocks noChangeAspect="1" noChangeArrowheads="1"/>
          </p:cNvPicPr>
          <p:nvPr/>
        </p:nvPicPr>
        <p:blipFill rotWithShape="1">
          <a:blip r:embed="rId3" cstate="print">
            <a:extLst>
              <a:ext uri="{28A0092B-C50C-407E-A947-70E740481C1C}">
                <a14:useLocalDpi xmlns:a14="http://schemas.microsoft.com/office/drawing/2010/main" val="0"/>
              </a:ext>
            </a:extLst>
          </a:blip>
          <a:srcRect l="23601" r="23529"/>
          <a:stretch/>
        </p:blipFill>
        <p:spPr bwMode="auto">
          <a:xfrm>
            <a:off x="9601202" y="385354"/>
            <a:ext cx="1998617" cy="1809206"/>
          </a:xfrm>
          <a:prstGeom prst="rect">
            <a:avLst/>
          </a:prstGeom>
          <a:noFill/>
          <a:extLst>
            <a:ext uri="{909E8E84-426E-40DD-AFC4-6F175D3DCCD1}">
              <a14:hiddenFill xmlns:a14="http://schemas.microsoft.com/office/drawing/2010/main">
                <a:solidFill>
                  <a:srgbClr val="FFFFFF"/>
                </a:solidFill>
              </a14:hiddenFill>
            </a:ext>
          </a:extLst>
        </p:spPr>
      </p:pic>
      <p:sp>
        <p:nvSpPr>
          <p:cNvPr id="2" name="عنوان 1">
            <a:extLst>
              <a:ext uri="{FF2B5EF4-FFF2-40B4-BE49-F238E27FC236}">
                <a16:creationId xmlns="" xmlns:a16="http://schemas.microsoft.com/office/drawing/2014/main" id="{5BAF5294-D691-48CF-B633-36712CF982AC}"/>
              </a:ext>
            </a:extLst>
          </p:cNvPr>
          <p:cNvSpPr>
            <a:spLocks noGrp="1"/>
          </p:cNvSpPr>
          <p:nvPr>
            <p:ph type="ctrTitle"/>
          </p:nvPr>
        </p:nvSpPr>
        <p:spPr>
          <a:xfrm>
            <a:off x="1861753" y="721723"/>
            <a:ext cx="6348547" cy="1136468"/>
          </a:xfrm>
        </p:spPr>
        <p:txBody>
          <a:bodyPr/>
          <a:lstStyle/>
          <a:p>
            <a:pPr marL="0" marR="0" lvl="0" indent="0" defTabSz="914400" rtl="0" eaLnBrk="1" fontAlgn="auto" latinLnBrk="0" hangingPunct="1">
              <a:lnSpc>
                <a:spcPct val="100000"/>
              </a:lnSpc>
              <a:spcBef>
                <a:spcPts val="0"/>
              </a:spcBef>
              <a:spcAft>
                <a:spcPts val="0"/>
              </a:spcAft>
              <a:tabLst/>
              <a:defRPr/>
            </a:pP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a:r>
            <a:b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b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Al-</a:t>
            </a:r>
            <a:r>
              <a:rPr lang="en-US" sz="3200" kern="1200" dirty="0" err="1">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Mustaqbal</a:t>
            </a:r>
            <a:r>
              <a:rPr lang="en-US" sz="3200" kern="1200" dirty="0">
                <a:solidFill>
                  <a:srgbClr val="00B050"/>
                </a:solidFill>
                <a:effectLst>
                  <a:outerShdw blurRad="38100" dist="38100" dir="2700000" algn="tl">
                    <a:srgbClr val="000000">
                      <a:alpha val="43137"/>
                    </a:srgbClr>
                  </a:outerShdw>
                </a:effectLst>
                <a:latin typeface="Times New Roman" pitchFamily="18" charset="0"/>
                <a:ea typeface="+mn-ea"/>
                <a:cs typeface="Times New Roman" pitchFamily="18" charset="0"/>
              </a:rPr>
              <a:t> University College</a:t>
            </a: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a:r>
            <a:b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br>
            <a:r>
              <a:rPr kumimoji="0" lang="en-US" sz="3200" b="1" i="0" u="none" strike="noStrike" kern="1200" cap="none" spc="0" normalizeH="0" baseline="0" noProof="0" dirty="0">
                <a:ln>
                  <a:noFill/>
                </a:ln>
                <a:solidFill>
                  <a:srgbClr val="00B05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 Department of Nursing </a:t>
            </a:r>
            <a:endParaRPr lang="ar-IQ" sz="4800" dirty="0">
              <a:solidFill>
                <a:srgbClr val="00B050"/>
              </a:solidFill>
              <a:effectLst>
                <a:outerShdw blurRad="38100" dist="38100" dir="2700000" algn="tl">
                  <a:srgbClr val="000000">
                    <a:alpha val="43137"/>
                  </a:srgbClr>
                </a:outerShdw>
              </a:effectLst>
            </a:endParaRPr>
          </a:p>
        </p:txBody>
      </p:sp>
      <p:sp>
        <p:nvSpPr>
          <p:cNvPr id="7" name="Rectangle 2">
            <a:extLst>
              <a:ext uri="{FF2B5EF4-FFF2-40B4-BE49-F238E27FC236}">
                <a16:creationId xmlns="" xmlns:a16="http://schemas.microsoft.com/office/drawing/2014/main" id="{3A13E0B6-2BD6-44BA-829F-80650478BEFA}"/>
              </a:ext>
            </a:extLst>
          </p:cNvPr>
          <p:cNvSpPr txBox="1">
            <a:spLocks noChangeArrowheads="1"/>
          </p:cNvSpPr>
          <p:nvPr/>
        </p:nvSpPr>
        <p:spPr>
          <a:xfrm>
            <a:off x="1587433" y="2614904"/>
            <a:ext cx="8601596" cy="3328697"/>
          </a:xfrm>
          <a:prstGeom prst="rect">
            <a:avLst/>
          </a:prstGeom>
        </p:spPr>
        <p:txBody>
          <a:bodyPr vert="horz" lIns="91440" tIns="45720" rIns="91440" bIns="45720" rtlCol="1" anchor="ctr">
            <a:normAutofit lnSpcReduction="10000"/>
          </a:bodyPr>
          <a:lstStyle>
            <a:lvl1pPr algn="ctr" defTabSz="914400" rtl="1" eaLnBrk="1" latinLnBrk="0" hangingPunct="1">
              <a:spcBef>
                <a:spcPct val="0"/>
              </a:spcBef>
              <a:buNone/>
              <a:defRPr sz="4400" kern="1200">
                <a:solidFill>
                  <a:schemeClr val="tx1"/>
                </a:solidFill>
                <a:latin typeface="+mj-lt"/>
                <a:ea typeface="+mj-ea"/>
                <a:cs typeface="+mj-cs"/>
              </a:defRPr>
            </a:lvl1pPr>
          </a:lstStyle>
          <a:p>
            <a:pPr rtl="0">
              <a:spcBef>
                <a:spcPts val="0"/>
              </a:spcBef>
              <a:defRPr/>
            </a:pPr>
            <a:r>
              <a:rPr kumimoji="0" lang="en-US" sz="5400" b="1" i="0" u="none" strike="noStrike" kern="1200" cap="none" spc="0" normalizeH="0" baseline="0" noProof="0" dirty="0">
                <a:ln>
                  <a:noFill/>
                </a:ln>
                <a:solidFill>
                  <a:srgbClr val="00B0F0"/>
                </a:solidFill>
                <a:effectLst>
                  <a:outerShdw blurRad="38100" dist="38100" dir="2700000" algn="tl">
                    <a:srgbClr val="000000">
                      <a:alpha val="43137"/>
                    </a:srgbClr>
                  </a:outerShdw>
                </a:effectLst>
                <a:uLnTx/>
                <a:uFillTx/>
                <a:latin typeface="Times New Roman" pitchFamily="18" charset="0"/>
                <a:ea typeface="+mn-ea"/>
                <a:cs typeface="Times New Roman" pitchFamily="18" charset="0"/>
              </a:rPr>
              <a:t>Medical Terminology</a:t>
            </a:r>
          </a:p>
          <a:p>
            <a:pPr rtl="0">
              <a:spcBef>
                <a:spcPts val="0"/>
              </a:spcBef>
              <a:defRPr/>
            </a:pPr>
            <a:r>
              <a:rPr lang="en-US" sz="4000" b="1" dirty="0">
                <a:solidFill>
                  <a:prstClr val="black"/>
                </a:solidFill>
                <a:effectLst>
                  <a:outerShdw blurRad="38100" dist="38100" dir="2700000" algn="tl">
                    <a:srgbClr val="000000">
                      <a:alpha val="43137"/>
                    </a:srgbClr>
                  </a:outerShdw>
                </a:effectLst>
                <a:latin typeface="Times New Roman" pitchFamily="18" charset="0"/>
                <a:cs typeface="Times New Roman" pitchFamily="18" charset="0"/>
              </a:rPr>
              <a:t>Lecture \5</a:t>
            </a:r>
          </a:p>
          <a:p>
            <a:pPr rtl="0">
              <a:defRPr/>
            </a:pPr>
            <a:r>
              <a:rPr lang="en-US" sz="4000" b="1" dirty="0">
                <a:effectLst>
                  <a:outerShdw blurRad="38100" dist="38100" dir="2700000" algn="tl">
                    <a:srgbClr val="000000">
                      <a:alpha val="43137"/>
                    </a:srgbClr>
                  </a:outerShdw>
                </a:effectLst>
                <a:latin typeface="Times New Roman" pitchFamily="18" charset="0"/>
                <a:cs typeface="Times New Roman" pitchFamily="18" charset="0"/>
              </a:rPr>
              <a:t>By:</a:t>
            </a:r>
            <a:endParaRPr lang="ar-IQ" sz="4000" b="1" dirty="0">
              <a:effectLst>
                <a:outerShdw blurRad="38100" dist="38100" dir="2700000" algn="tl">
                  <a:srgbClr val="000000">
                    <a:alpha val="43137"/>
                  </a:srgbClr>
                </a:outerShdw>
              </a:effectLst>
              <a:latin typeface="Times New Roman" pitchFamily="18" charset="0"/>
              <a:cs typeface="Times New Roman" pitchFamily="18" charset="0"/>
            </a:endParaRPr>
          </a:p>
          <a:p>
            <a:pPr rtl="0">
              <a:defRPr/>
            </a:pP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Saad</a:t>
            </a:r>
            <a:r>
              <a:rPr lang="en-US" sz="4000" b="1" dirty="0">
                <a:effectLst>
                  <a:outerShdw blurRad="38100" dist="38100" dir="2700000" algn="tl">
                    <a:srgbClr val="000000">
                      <a:alpha val="43137"/>
                    </a:srgbClr>
                  </a:outerShdw>
                </a:effectLst>
                <a:latin typeface="Times New Roman" pitchFamily="18" charset="0"/>
                <a:cs typeface="Times New Roman" pitchFamily="18" charset="0"/>
              </a:rPr>
              <a:t>y</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a Hadi</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r>
              <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rPr>
              <a:t>          </a:t>
            </a:r>
            <a:r>
              <a:rPr lang="it-IT" sz="4000" b="1" dirty="0">
                <a:effectLst>
                  <a:outerShdw blurRad="38100" dist="38100" dir="2700000" algn="tl">
                    <a:srgbClr val="000000">
                      <a:alpha val="43137"/>
                    </a:srgbClr>
                  </a:outerShdw>
                </a:effectLst>
                <a:latin typeface="Times New Roman" pitchFamily="18" charset="0"/>
                <a:cs typeface="Times New Roman" pitchFamily="18" charset="0"/>
              </a:rPr>
              <a:t>Dr. Ali Faris Al- saadi </a:t>
            </a:r>
            <a:endParaRPr lang="ar-IQ" sz="4000" b="1" dirty="0">
              <a:effectLst>
                <a:outerShdw blurRad="38100" dist="38100" dir="2700000" algn="tl">
                  <a:srgbClr val="000000">
                    <a:alpha val="43137"/>
                  </a:srgbClr>
                </a:outerShdw>
              </a:effectLst>
              <a:latin typeface="Times New Roman" pitchFamily="18" charset="0"/>
              <a:cs typeface="Times New Roman" panose="02020603050405020304" pitchFamily="18" charset="0"/>
            </a:endParaRPr>
          </a:p>
          <a:p>
            <a:pPr rtl="0">
              <a:defRPr/>
            </a:pPr>
            <a:endParaRPr lang="it-IT" b="1" dirty="0">
              <a:solidFill>
                <a:srgbClr val="00B0F0"/>
              </a:solidFill>
              <a:latin typeface="Times New Roman" pitchFamily="18" charset="0"/>
              <a:cs typeface="Times New Roman" pitchFamily="18" charset="0"/>
            </a:endParaRPr>
          </a:p>
        </p:txBody>
      </p:sp>
      <p:sp>
        <p:nvSpPr>
          <p:cNvPr id="6" name="مستطيل 5">
            <a:extLst>
              <a:ext uri="{FF2B5EF4-FFF2-40B4-BE49-F238E27FC236}">
                <a16:creationId xmlns="" xmlns:a16="http://schemas.microsoft.com/office/drawing/2014/main" id="{273F59C0-DB81-4571-AD56-CECB52D50321}"/>
              </a:ext>
            </a:extLst>
          </p:cNvPr>
          <p:cNvSpPr/>
          <p:nvPr/>
        </p:nvSpPr>
        <p:spPr bwMode="auto">
          <a:xfrm>
            <a:off x="326866" y="6038306"/>
            <a:ext cx="1893819" cy="662008"/>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2</a:t>
            </a:fld>
            <a:endParaRPr lang="en-US" dirty="0">
              <a:solidFill>
                <a:srgbClr val="000000"/>
              </a:solidFill>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Content Placeholder 2">
            <a:extLst>
              <a:ext uri="{FF2B5EF4-FFF2-40B4-BE49-F238E27FC236}">
                <a16:creationId xmlns="" xmlns:a16="http://schemas.microsoft.com/office/drawing/2014/main" id="{65BCECB6-09D7-4C23-9CCF-4812AB449FC9}"/>
              </a:ext>
            </a:extLst>
          </p:cNvPr>
          <p:cNvSpPr txBox="1">
            <a:spLocks/>
          </p:cNvSpPr>
          <p:nvPr/>
        </p:nvSpPr>
        <p:spPr>
          <a:xfrm>
            <a:off x="796834" y="696368"/>
            <a:ext cx="10829109" cy="3967072"/>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algn="l" rtl="0">
              <a:buClr>
                <a:srgbClr val="4F81BD"/>
              </a:buClr>
              <a:buFont typeface="Wingdings 3" charset="2"/>
              <a:buNone/>
              <a:defRPr/>
            </a:pPr>
            <a:r>
              <a:rPr lang="en-US" sz="3600" b="1" u="sng" dirty="0">
                <a:solidFill>
                  <a:srgbClr val="00B0F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Objectives:</a:t>
            </a:r>
          </a:p>
          <a:p>
            <a:pPr algn="l" rtl="0">
              <a:buClr>
                <a:srgbClr val="4F81BD"/>
              </a:buClr>
              <a:buFont typeface="Wingdings 3" charset="2"/>
              <a:buNone/>
              <a:defRPr/>
            </a:pPr>
            <a:r>
              <a:rPr lang="en-US" sz="3200" b="1"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After studying this lecture, you will be able to</a:t>
            </a:r>
            <a:r>
              <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combining forms.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prefixes.</a:t>
            </a:r>
          </a:p>
          <a:p>
            <a:pPr algn="l" rtl="0" eaLnBrk="0" fontAlgn="base" hangingPunct="0">
              <a:spcBef>
                <a:spcPct val="50000"/>
              </a:spcBef>
              <a:spcAft>
                <a:spcPct val="0"/>
              </a:spcAft>
              <a:buFont typeface="Wingdings" panose="05000000000000000000" pitchFamily="2" charset="2"/>
              <a:buChar char="Ø"/>
              <a:defRPr/>
            </a:pPr>
            <a:r>
              <a:rPr lang="en-US" altLang="ar-IQ" sz="35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Define common medical suffixes.</a:t>
            </a: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a:p>
            <a:pPr algn="l" rtl="0">
              <a:buClr>
                <a:srgbClr val="4F81BD"/>
              </a:buClr>
              <a:buFont typeface="Wingdings 3" charset="2"/>
              <a:buNone/>
              <a:defRPr/>
            </a:pPr>
            <a:endParaRPr lang="en-US" sz="3200" kern="0" dirty="0">
              <a:solidFill>
                <a:srgbClr val="00000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endParaRPr>
          </a:p>
        </p:txBody>
      </p:sp>
    </p:spTree>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6" name="مستطيل 5">
            <a:extLst>
              <a:ext uri="{FF2B5EF4-FFF2-40B4-BE49-F238E27FC236}">
                <a16:creationId xmlns="" xmlns:a16="http://schemas.microsoft.com/office/drawing/2014/main" id="{8B410041-462E-4687-AE7D-E3D41EC59437}"/>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2FD7B33-DA71-427A-BDD7-2DFD984C1515}"/>
              </a:ext>
            </a:extLst>
          </p:cNvPr>
          <p:cNvSpPr txBox="1">
            <a:spLocks/>
          </p:cNvSpPr>
          <p:nvPr/>
        </p:nvSpPr>
        <p:spPr>
          <a:xfrm>
            <a:off x="718457" y="-117567"/>
            <a:ext cx="11473543" cy="95938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32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Medical Terminology \The Gastrointestinal System</a:t>
            </a:r>
            <a:endParaRPr kumimoji="0" lang="en-US" sz="1600" b="0" i="0" u="none" strike="noStrike" kern="1200" cap="none" spc="0" normalizeH="0" baseline="0" noProof="0" dirty="0">
              <a:ln>
                <a:noFill/>
              </a:ln>
              <a:solidFill>
                <a:srgbClr val="7030A0"/>
              </a:solidFill>
              <a:effectLst/>
              <a:uLnTx/>
              <a:uFillTx/>
              <a:latin typeface="Trebuchet MS" panose="020B0603020202020204"/>
              <a:ea typeface="+mn-ea"/>
              <a:cs typeface="+mn-cs"/>
            </a:endParaRPr>
          </a:p>
        </p:txBody>
      </p:sp>
      <p:pic>
        <p:nvPicPr>
          <p:cNvPr id="8" name="Picture 5" descr="DIG-02">
            <a:extLst>
              <a:ext uri="{FF2B5EF4-FFF2-40B4-BE49-F238E27FC236}">
                <a16:creationId xmlns="" xmlns:a16="http://schemas.microsoft.com/office/drawing/2014/main" id="{A84808DF-0161-43CF-89F8-ADEDB3B311D8}"/>
              </a:ext>
            </a:extLst>
          </p:cNvPr>
          <p:cNvPicPr>
            <a:picLocks noChangeAspect="1" noChangeArrowheads="1"/>
          </p:cNvPicPr>
          <p:nvPr/>
        </p:nvPicPr>
        <p:blipFill>
          <a:blip r:embed="rId2">
            <a:lum bright="-30000" contrast="36000"/>
            <a:extLst>
              <a:ext uri="{28A0092B-C50C-407E-A947-70E740481C1C}">
                <a14:useLocalDpi xmlns:a14="http://schemas.microsoft.com/office/drawing/2010/main" val="0"/>
              </a:ext>
            </a:extLst>
          </a:blip>
          <a:srcRect/>
          <a:stretch>
            <a:fillRect/>
          </a:stretch>
        </p:blipFill>
        <p:spPr>
          <a:xfrm>
            <a:off x="6128954" y="509451"/>
            <a:ext cx="4953000" cy="6224978"/>
          </a:xfrm>
          <a:prstGeom prst="rect">
            <a:avLst/>
          </a:prstGeom>
          <a:ln>
            <a:noFill/>
          </a:ln>
          <a:effectLst>
            <a:outerShdw blurRad="190500" algn="tl" rotWithShape="0">
              <a:srgbClr val="000000">
                <a:alpha val="70000"/>
              </a:srgbClr>
            </a:outerShdw>
          </a:effectLst>
          <a:extLst>
            <a:ext uri="{909E8E84-426E-40DD-AFC4-6F175D3DCCD1}">
              <a14:hiddenFill xmlns:a14="http://schemas.microsoft.com/office/drawing/2010/main">
                <a:solidFill>
                  <a:srgbClr val="FFFFFF"/>
                </a:solidFill>
              </a14:hiddenFill>
            </a:ext>
          </a:extLst>
        </p:spPr>
      </p:pic>
      <p:sp>
        <p:nvSpPr>
          <p:cNvPr id="9" name="Rectangle 3">
            <a:extLst>
              <a:ext uri="{FF2B5EF4-FFF2-40B4-BE49-F238E27FC236}">
                <a16:creationId xmlns="" xmlns:a16="http://schemas.microsoft.com/office/drawing/2014/main" id="{9246D948-7941-4B44-B7CB-70E23A8E8FE0}"/>
              </a:ext>
            </a:extLst>
          </p:cNvPr>
          <p:cNvSpPr txBox="1">
            <a:spLocks noChangeArrowheads="1"/>
          </p:cNvSpPr>
          <p:nvPr/>
        </p:nvSpPr>
        <p:spPr>
          <a:xfrm>
            <a:off x="864971" y="340164"/>
            <a:ext cx="4510217" cy="6452524"/>
          </a:xfrm>
          <a:prstGeom prst="rect">
            <a:avLst/>
          </a:prstGeom>
          <a:ln>
            <a:noFill/>
            <a:miter lim="800000"/>
            <a:headEnd/>
            <a:tailEnd/>
          </a:ln>
        </p:spPr>
        <p:txBody>
          <a:bodyPr vert="horz" lIns="91440" tIns="45720" rIns="91440" bIns="45720" rtlCol="1">
            <a:normAutofit fontScale="47500" lnSpcReduction="2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ctr" defTabSz="914400" rtl="0" eaLnBrk="1" fontAlgn="auto" latinLnBrk="0" hangingPunct="1">
              <a:lnSpc>
                <a:spcPct val="80000"/>
              </a:lnSpc>
              <a:spcBef>
                <a:spcPts val="1000"/>
              </a:spcBef>
              <a:spcAft>
                <a:spcPts val="0"/>
              </a:spcAft>
              <a:buClrTx/>
              <a:buSzTx/>
              <a:buFontTx/>
              <a:buNone/>
              <a:tabLst/>
              <a:defRPr/>
            </a:pPr>
            <a:endParaRPr lang="en-US" altLang="ar-IQ" sz="5900" dirty="0">
              <a:solidFill>
                <a:srgbClr val="000000"/>
              </a:solidFill>
              <a:latin typeface="Times New Roman" panose="02020603050405020304" pitchFamily="18" charset="0"/>
              <a:cs typeface="Arial" panose="020B0604020202020204" pitchFamily="34" charset="0"/>
            </a:endParaRPr>
          </a:p>
          <a:p>
            <a:pPr marL="228600" marR="0" lvl="0" indent="-228600" algn="ctr" defTabSz="914400" rtl="0" eaLnBrk="1" fontAlgn="auto" latinLnBrk="0" hangingPunct="1">
              <a:lnSpc>
                <a:spcPct val="80000"/>
              </a:lnSpc>
              <a:spcBef>
                <a:spcPts val="1000"/>
              </a:spcBef>
              <a:spcAft>
                <a:spcPts val="0"/>
              </a:spcAft>
              <a:buClrTx/>
              <a:buSzTx/>
              <a:buFontTx/>
              <a:buNone/>
              <a:tabLst/>
              <a:defRPr/>
            </a:pPr>
            <a:r>
              <a:rPr lang="en-US" altLang="ar-IQ" sz="5900" b="1" u="sng" dirty="0">
                <a:solidFill>
                  <a:srgbClr val="FF000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Structures</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Lips (</a:t>
            </a:r>
            <a:r>
              <a:rPr lang="en-US" altLang="ar-IQ" sz="3800" dirty="0" err="1">
                <a:solidFill>
                  <a:srgbClr val="000000"/>
                </a:solidFill>
                <a:latin typeface="Times New Roman" panose="02020603050405020304" pitchFamily="18" charset="0"/>
                <a:cs typeface="Arial" panose="020B0604020202020204" pitchFamily="34" charset="0"/>
              </a:rPr>
              <a:t>cheil</a:t>
            </a:r>
            <a:r>
              <a:rPr lang="en-US" altLang="ar-IQ" sz="3800" dirty="0">
                <a:solidFill>
                  <a:srgbClr val="000000"/>
                </a:solidFill>
                <a:latin typeface="Times New Roman" panose="02020603050405020304" pitchFamily="18" charset="0"/>
                <a:cs typeface="Arial" panose="020B0604020202020204" pitchFamily="34" charset="0"/>
              </a:rPr>
              <a:t>/o)</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Mouth (</a:t>
            </a:r>
            <a:r>
              <a:rPr lang="en-US" altLang="ar-IQ" sz="3800" dirty="0" err="1">
                <a:solidFill>
                  <a:srgbClr val="000000"/>
                </a:solidFill>
                <a:latin typeface="Times New Roman" panose="02020603050405020304" pitchFamily="18" charset="0"/>
                <a:cs typeface="Arial" panose="020B0604020202020204" pitchFamily="34" charset="0"/>
              </a:rPr>
              <a:t>stomat</a:t>
            </a:r>
            <a:r>
              <a:rPr lang="en-US" altLang="ar-IQ" sz="3800" dirty="0">
                <a:solidFill>
                  <a:srgbClr val="000000"/>
                </a:solidFill>
                <a:latin typeface="Times New Roman" panose="02020603050405020304" pitchFamily="18" charset="0"/>
                <a:cs typeface="Arial" panose="020B0604020202020204" pitchFamily="34" charset="0"/>
              </a:rPr>
              <a:t>/o</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Tongue (gloss/o; </a:t>
            </a:r>
            <a:r>
              <a:rPr lang="en-US" altLang="ar-IQ" sz="3800" dirty="0" err="1">
                <a:solidFill>
                  <a:srgbClr val="000000"/>
                </a:solidFill>
                <a:latin typeface="Times New Roman" panose="02020603050405020304" pitchFamily="18" charset="0"/>
                <a:cs typeface="Arial" panose="020B0604020202020204" pitchFamily="34" charset="0"/>
              </a:rPr>
              <a:t>lingu</a:t>
            </a:r>
            <a:r>
              <a:rPr lang="en-US" altLang="ar-IQ" sz="3800" dirty="0">
                <a:solidFill>
                  <a:srgbClr val="000000"/>
                </a:solidFill>
                <a:latin typeface="Times New Roman" panose="02020603050405020304" pitchFamily="18" charset="0"/>
                <a:cs typeface="Arial" panose="020B0604020202020204" pitchFamily="34" charset="0"/>
              </a:rPr>
              <a:t>/o)</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Salivary glands</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Sublingual</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Submandibular</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Parotid </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Pharynx</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Esophagus</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Stomach (</a:t>
            </a:r>
            <a:r>
              <a:rPr lang="en-US" altLang="ar-IQ" sz="3800" dirty="0" err="1">
                <a:solidFill>
                  <a:srgbClr val="000000"/>
                </a:solidFill>
                <a:latin typeface="Times New Roman" panose="02020603050405020304" pitchFamily="18" charset="0"/>
                <a:cs typeface="Arial" panose="020B0604020202020204" pitchFamily="34" charset="0"/>
              </a:rPr>
              <a:t>gastr</a:t>
            </a:r>
            <a:r>
              <a:rPr lang="en-US" altLang="ar-IQ" sz="3800" dirty="0">
                <a:solidFill>
                  <a:srgbClr val="000000"/>
                </a:solidFill>
                <a:latin typeface="Times New Roman" panose="02020603050405020304" pitchFamily="18" charset="0"/>
                <a:cs typeface="Arial" panose="020B0604020202020204" pitchFamily="34" charset="0"/>
              </a:rPr>
              <a:t>/o)</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Small intestine</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Duodenum</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Jejunum</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Ileum (hip = ilium)</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Large intestine</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Cecum</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Ascending</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Transverse</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Descending</a:t>
            </a:r>
          </a:p>
          <a:p>
            <a:pPr marL="685800" marR="0" lvl="1" indent="-228600" algn="l" defTabSz="914400" rtl="0" eaLnBrk="1" fontAlgn="auto" latinLnBrk="0" hangingPunct="1">
              <a:lnSpc>
                <a:spcPct val="80000"/>
              </a:lnSpc>
              <a:spcBef>
                <a:spcPts val="5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Sigmoid </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Rectum </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r>
              <a:rPr lang="en-US" altLang="ar-IQ" sz="3800" dirty="0">
                <a:solidFill>
                  <a:srgbClr val="000000"/>
                </a:solidFill>
                <a:latin typeface="Times New Roman" panose="02020603050405020304" pitchFamily="18" charset="0"/>
                <a:cs typeface="Arial" panose="020B0604020202020204" pitchFamily="34" charset="0"/>
              </a:rPr>
              <a:t>Anus </a:t>
            </a:r>
          </a:p>
          <a:p>
            <a:pPr marL="228600" marR="0" lvl="0" indent="-228600" algn="l" defTabSz="914400" rtl="0" eaLnBrk="1" fontAlgn="auto" latinLnBrk="0" hangingPunct="1">
              <a:lnSpc>
                <a:spcPct val="80000"/>
              </a:lnSpc>
              <a:spcBef>
                <a:spcPts val="1000"/>
              </a:spcBef>
              <a:spcAft>
                <a:spcPts val="0"/>
              </a:spcAft>
              <a:buClrTx/>
              <a:buSzTx/>
              <a:buFont typeface="Arial" panose="020B0604020202020204" pitchFamily="34" charset="0"/>
              <a:buChar char="•"/>
              <a:tabLst/>
              <a:defRPr/>
            </a:pPr>
            <a:endParaRPr kumimoji="0" lang="en-US" altLang="ar-IQ" sz="2000" b="1"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p:txBody>
      </p:sp>
    </p:spTree>
    <p:extLst>
      <p:ext uri="{BB962C8B-B14F-4D97-AF65-F5344CB8AC3E}">
        <p14:creationId xmlns:p14="http://schemas.microsoft.com/office/powerpoint/2010/main" val="707905788"/>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pic>
        <p:nvPicPr>
          <p:cNvPr id="6" name="Picture 5" descr="DIG-07">
            <a:extLst>
              <a:ext uri="{FF2B5EF4-FFF2-40B4-BE49-F238E27FC236}">
                <a16:creationId xmlns="" xmlns:a16="http://schemas.microsoft.com/office/drawing/2014/main" id="{24DB000F-E697-41D4-AC62-0A1DEC5D46ED}"/>
              </a:ext>
            </a:extLst>
          </p:cNvPr>
          <p:cNvPicPr>
            <a:picLocks noChangeAspect="1" noChangeArrowheads="1"/>
          </p:cNvPicPr>
          <p:nvPr/>
        </p:nvPicPr>
        <p:blipFill>
          <a:blip r:embed="rId2">
            <a:lum bright="-18000" contrast="36000"/>
            <a:extLst>
              <a:ext uri="{28A0092B-C50C-407E-A947-70E740481C1C}">
                <a14:useLocalDpi xmlns:a14="http://schemas.microsoft.com/office/drawing/2010/main" val="0"/>
              </a:ext>
            </a:extLst>
          </a:blip>
          <a:srcRect/>
          <a:stretch>
            <a:fillRect/>
          </a:stretch>
        </p:blipFill>
        <p:spPr>
          <a:xfrm>
            <a:off x="7465423" y="509452"/>
            <a:ext cx="4038600" cy="3853543"/>
          </a:xfrm>
          <a:prstGeom prst="rect">
            <a:avLst/>
          </a:prstGeom>
          <a:noFill/>
          <a:ln>
            <a:solidFill>
              <a:srgbClr val="E7E6E6"/>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pic>
        <p:nvPicPr>
          <p:cNvPr id="7" name="Picture 8" descr="DIG-08">
            <a:extLst>
              <a:ext uri="{FF2B5EF4-FFF2-40B4-BE49-F238E27FC236}">
                <a16:creationId xmlns="" xmlns:a16="http://schemas.microsoft.com/office/drawing/2014/main" id="{FFD659F0-CB09-44FB-B6E9-46DCCB692AF9}"/>
              </a:ext>
            </a:extLst>
          </p:cNvPr>
          <p:cNvPicPr>
            <a:picLocks noChangeAspect="1" noChangeArrowheads="1"/>
          </p:cNvPicPr>
          <p:nvPr/>
        </p:nvPicPr>
        <p:blipFill>
          <a:blip r:embed="rId3">
            <a:lum bright="-12000" contrast="18000"/>
            <a:extLst>
              <a:ext uri="{28A0092B-C50C-407E-A947-70E740481C1C}">
                <a14:useLocalDpi xmlns:a14="http://schemas.microsoft.com/office/drawing/2010/main" val="0"/>
              </a:ext>
            </a:extLst>
          </a:blip>
          <a:srcRect t="6061" b="9091"/>
          <a:stretch>
            <a:fillRect/>
          </a:stretch>
        </p:blipFill>
        <p:spPr>
          <a:xfrm>
            <a:off x="7443653" y="4528458"/>
            <a:ext cx="4038600" cy="2133600"/>
          </a:xfrm>
          <a:prstGeom prst="rect">
            <a:avLst/>
          </a:prstGeom>
          <a:noFill/>
          <a:ln>
            <a:solidFill>
              <a:srgbClr val="E7E6E6"/>
            </a:solidFill>
            <a:miter lim="800000"/>
            <a:headEnd/>
            <a:tailEnd/>
          </a:ln>
          <a:extLst>
            <a:ext uri="{909E8E84-426E-40DD-AFC4-6F175D3DCCD1}">
              <a14:hiddenFill xmlns:a14="http://schemas.microsoft.com/office/drawing/2010/main">
                <a:solidFill>
                  <a:srgbClr val="FFFFFF"/>
                </a:solidFill>
              </a14:hiddenFill>
            </a:ext>
            <a:ext uri="{AF507438-7753-43E0-B8FC-AC1667EBCBE1}">
              <a14:hiddenEffects xmlns:a14="http://schemas.microsoft.com/office/drawing/2010/main">
                <a:effectLst>
                  <a:outerShdw dist="35921" dir="2700000" algn="ctr" rotWithShape="0">
                    <a:srgbClr val="808080"/>
                  </a:outerShdw>
                </a:effectLst>
              </a14:hiddenEffects>
            </a:ext>
          </a:extLst>
        </p:spPr>
      </p:pic>
      <p:sp>
        <p:nvSpPr>
          <p:cNvPr id="8" name="Rectangle 3">
            <a:extLst>
              <a:ext uri="{FF2B5EF4-FFF2-40B4-BE49-F238E27FC236}">
                <a16:creationId xmlns="" xmlns:a16="http://schemas.microsoft.com/office/drawing/2014/main" id="{C7A2E9FA-8A1C-4144-9BE7-31F28825EAE7}"/>
              </a:ext>
            </a:extLst>
          </p:cNvPr>
          <p:cNvSpPr txBox="1">
            <a:spLocks noChangeArrowheads="1"/>
          </p:cNvSpPr>
          <p:nvPr/>
        </p:nvSpPr>
        <p:spPr>
          <a:xfrm>
            <a:off x="1899850" y="839288"/>
            <a:ext cx="3972697" cy="5179423"/>
          </a:xfrm>
          <a:prstGeom prst="rect">
            <a:avLst/>
          </a:prstGeom>
          <a:ln>
            <a:noFill/>
            <a:miter lim="800000"/>
            <a:headEnd/>
            <a:tailEnd/>
          </a:ln>
        </p:spPr>
        <p:txBody>
          <a:bodyPr vert="horz" lIns="91440" tIns="45720" rIns="91440" bIns="45720" rtlCol="1">
            <a:normAutofit/>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228600" marR="0" lvl="0" indent="-228600" algn="l" defTabSz="914400" rtl="0" eaLnBrk="1" fontAlgn="auto" latinLnBrk="0" hangingPunct="1">
              <a:lnSpc>
                <a:spcPct val="90000"/>
              </a:lnSpc>
              <a:spcBef>
                <a:spcPts val="1000"/>
              </a:spcBef>
              <a:spcAft>
                <a:spcPts val="0"/>
              </a:spcAft>
              <a:buClrTx/>
              <a:buSzTx/>
              <a:buFontTx/>
              <a:buNone/>
              <a:tabLst/>
              <a:defRPr/>
            </a:pPr>
            <a:r>
              <a:rPr kumimoji="0" lang="en-US" altLang="ar-IQ" sz="2000" b="1" i="0" u="none" strike="noStrike" kern="1200" cap="none" spc="0" normalizeH="0" baseline="0" noProof="0" dirty="0">
                <a:ln>
                  <a:noFill/>
                </a:ln>
                <a:solidFill>
                  <a:srgbClr val="7030A0"/>
                </a:solidFill>
                <a:effectLst/>
                <a:uLnTx/>
                <a:uFillTx/>
                <a:latin typeface="Calibri" panose="020F0502020204030204"/>
                <a:ea typeface="+mn-ea"/>
                <a:cs typeface="Arial" panose="020B0604020202020204" pitchFamily="34" charset="0"/>
              </a:rPr>
              <a:t>         </a:t>
            </a:r>
            <a:r>
              <a:rPr lang="en-US" altLang="ar-IQ" b="1" u="sng" dirty="0">
                <a:solidFill>
                  <a:srgbClr val="7030A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Structures </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Liver (</a:t>
            </a:r>
            <a:r>
              <a:rPr lang="en-US" altLang="ar-IQ" sz="1800" dirty="0" err="1">
                <a:solidFill>
                  <a:srgbClr val="000000"/>
                </a:solidFill>
                <a:latin typeface="Times New Roman" panose="02020603050405020304" pitchFamily="18" charset="0"/>
                <a:cs typeface="Arial" panose="020B0604020202020204" pitchFamily="34" charset="0"/>
              </a:rPr>
              <a:t>hepat</a:t>
            </a:r>
            <a:r>
              <a:rPr lang="en-US" altLang="ar-IQ" sz="1800" dirty="0">
                <a:solidFill>
                  <a:srgbClr val="000000"/>
                </a:solidFill>
                <a:latin typeface="Times New Roman" panose="02020603050405020304" pitchFamily="18" charset="0"/>
                <a:cs typeface="Arial" panose="020B0604020202020204" pitchFamily="34" charset="0"/>
              </a:rPr>
              <a:t>/o)</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Hepatic duct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ltLang="ar-IQ" sz="1800" dirty="0">
              <a:solidFill>
                <a:srgbClr val="000000"/>
              </a:solidFill>
              <a:latin typeface="Times New Roman" panose="02020603050405020304" pitchFamily="18"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Gallbladder </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Cystic duct</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ltLang="ar-IQ" sz="1800" dirty="0" err="1">
                <a:solidFill>
                  <a:srgbClr val="000000"/>
                </a:solidFill>
                <a:latin typeface="Times New Roman" panose="02020603050405020304" pitchFamily="18" charset="0"/>
                <a:cs typeface="Arial" panose="020B0604020202020204" pitchFamily="34" charset="0"/>
              </a:rPr>
              <a:t>Cholecyst</a:t>
            </a:r>
            <a:r>
              <a:rPr lang="en-US" altLang="ar-IQ" sz="1800" dirty="0">
                <a:solidFill>
                  <a:srgbClr val="000000"/>
                </a:solidFill>
                <a:latin typeface="Times New Roman" panose="02020603050405020304" pitchFamily="18" charset="0"/>
                <a:cs typeface="Arial" panose="020B0604020202020204" pitchFamily="34" charset="0"/>
              </a:rPr>
              <a:t>/o</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Chole = bile</a:t>
            </a:r>
          </a:p>
          <a:p>
            <a:pPr marL="685800" marR="0" lvl="1"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Cyst = bladder</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endParaRPr lang="en-US" altLang="ar-IQ" sz="1800" dirty="0">
              <a:solidFill>
                <a:srgbClr val="000000"/>
              </a:solidFill>
              <a:latin typeface="Times New Roman" panose="02020603050405020304" pitchFamily="18" charset="0"/>
              <a:cs typeface="Arial" panose="020B0604020202020204" pitchFamily="34" charset="0"/>
            </a:endParaRP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Common bile duct</a:t>
            </a:r>
          </a:p>
          <a:p>
            <a:pPr marL="228600" marR="0" lvl="0" indent="-228600" algn="l" defTabSz="914400" rtl="0" eaLnBrk="1" fontAlgn="auto" latinLnBrk="0" hangingPunct="1">
              <a:lnSpc>
                <a:spcPct val="90000"/>
              </a:lnSpc>
              <a:spcBef>
                <a:spcPts val="10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Pancreas</a:t>
            </a:r>
          </a:p>
          <a:p>
            <a:pPr marL="1143000" marR="0" lvl="2" indent="-228600" algn="l" defTabSz="914400" rtl="0" eaLnBrk="1" fontAlgn="auto" latinLnBrk="0" hangingPunct="1">
              <a:lnSpc>
                <a:spcPct val="90000"/>
              </a:lnSpc>
              <a:spcBef>
                <a:spcPts val="500"/>
              </a:spcBef>
              <a:spcAft>
                <a:spcPts val="0"/>
              </a:spcAft>
              <a:buClrTx/>
              <a:buSzTx/>
              <a:buFont typeface="Arial" panose="020B0604020202020204" pitchFamily="34" charset="0"/>
              <a:buChar char="•"/>
              <a:tabLst/>
              <a:defRPr/>
            </a:pPr>
            <a:r>
              <a:rPr lang="en-US" altLang="ar-IQ" sz="1800" dirty="0">
                <a:solidFill>
                  <a:srgbClr val="000000"/>
                </a:solidFill>
                <a:latin typeface="Times New Roman" panose="02020603050405020304" pitchFamily="18" charset="0"/>
                <a:cs typeface="Arial" panose="020B0604020202020204" pitchFamily="34" charset="0"/>
              </a:rPr>
              <a:t>Pancreatic duct </a:t>
            </a:r>
          </a:p>
        </p:txBody>
      </p:sp>
    </p:spTree>
    <p:extLst>
      <p:ext uri="{BB962C8B-B14F-4D97-AF65-F5344CB8AC3E}">
        <p14:creationId xmlns:p14="http://schemas.microsoft.com/office/powerpoint/2010/main" val="58395790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pic>
        <p:nvPicPr>
          <p:cNvPr id="9" name="Picture 4" descr="W9507-20-12">
            <a:extLst>
              <a:ext uri="{FF2B5EF4-FFF2-40B4-BE49-F238E27FC236}">
                <a16:creationId xmlns="" xmlns:a16="http://schemas.microsoft.com/office/drawing/2014/main" id="{CFD5B1A5-1CA9-40CE-B329-7A4AA5CC6671}"/>
              </a:ext>
            </a:extLst>
          </p:cNvPr>
          <p:cNvPicPr>
            <a:picLocks noChangeAspect="1" noChangeArrowheads="1"/>
          </p:cNvPicPr>
          <p:nvPr/>
        </p:nvPicPr>
        <p:blipFill>
          <a:blip r:embed="rId2">
            <a:lum bright="-18000" contrast="24000"/>
            <a:extLst>
              <a:ext uri="{28A0092B-C50C-407E-A947-70E740481C1C}">
                <a14:useLocalDpi xmlns:a14="http://schemas.microsoft.com/office/drawing/2010/main" val="0"/>
              </a:ext>
            </a:extLst>
          </a:blip>
          <a:srcRect/>
          <a:stretch>
            <a:fillRect/>
          </a:stretch>
        </p:blipFill>
        <p:spPr>
          <a:xfrm>
            <a:off x="6096000" y="656323"/>
            <a:ext cx="4876800" cy="6005735"/>
          </a:xfrm>
          <a:prstGeom prst="rect">
            <a:avLst/>
          </a:prstGeom>
          <a:ln>
            <a:noFill/>
          </a:ln>
          <a:effectLst>
            <a:softEdge rad="112500"/>
          </a:effectLst>
          <a:extLst>
            <a:ext uri="{909E8E84-426E-40DD-AFC4-6F175D3DCCD1}">
              <a14:hiddenFill xmlns:a14="http://schemas.microsoft.com/office/drawing/2010/main">
                <a:solidFill>
                  <a:srgbClr val="FFFFFF"/>
                </a:solidFill>
              </a14:hiddenFill>
            </a:ext>
          </a:extLst>
        </p:spPr>
      </p:pic>
      <p:sp>
        <p:nvSpPr>
          <p:cNvPr id="10" name="Rectangle 3">
            <a:extLst>
              <a:ext uri="{FF2B5EF4-FFF2-40B4-BE49-F238E27FC236}">
                <a16:creationId xmlns="" xmlns:a16="http://schemas.microsoft.com/office/drawing/2014/main" id="{A1354F29-4F37-42A8-880D-88F7F41EB072}"/>
              </a:ext>
            </a:extLst>
          </p:cNvPr>
          <p:cNvSpPr txBox="1">
            <a:spLocks noChangeArrowheads="1"/>
          </p:cNvSpPr>
          <p:nvPr/>
        </p:nvSpPr>
        <p:spPr>
          <a:xfrm>
            <a:off x="509710" y="129453"/>
            <a:ext cx="4976689" cy="6532605"/>
          </a:xfrm>
          <a:prstGeom prst="rect">
            <a:avLst/>
          </a:prstGeom>
        </p:spPr>
        <p:txBody>
          <a:bodyPr vert="horz" lIns="91440" tIns="45720" rIns="91440" bIns="45720" rtlCol="1">
            <a:normAutofit lnSpcReduction="10000"/>
          </a:bodyPr>
          <a:lstStyle>
            <a:lvl1pPr marL="228600" indent="-228600" algn="r" defTabSz="914400" rtl="1"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r" defTabSz="914400" rtl="1"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r" defTabSz="914400" rtl="1"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r" defTabSz="914400" rtl="1"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914400" marR="0" lvl="2" indent="0" algn="l" rtl="0" fontAlgn="auto">
              <a:lnSpc>
                <a:spcPct val="100000"/>
              </a:lnSpc>
              <a:spcAft>
                <a:spcPts val="0"/>
              </a:spcAft>
              <a:buClrTx/>
              <a:buSzTx/>
              <a:buNone/>
              <a:tabLst/>
              <a:defRPr/>
            </a:pPr>
            <a:r>
              <a:rPr lang="en-US" altLang="ar-IQ" sz="2600" b="1" dirty="0">
                <a:solidFill>
                  <a:srgbClr val="7030A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      Functions (physiology)</a:t>
            </a:r>
          </a:p>
          <a:p>
            <a:pPr marL="1143000" marR="0" lvl="2" indent="-228600" algn="l" defTabSz="914400" rtl="0" eaLnBrk="1" fontAlgn="auto" latinLnBrk="0" hangingPunct="1">
              <a:lnSpc>
                <a:spcPct val="80000"/>
              </a:lnSpc>
              <a:spcBef>
                <a:spcPts val="500"/>
              </a:spcBef>
              <a:spcAft>
                <a:spcPts val="0"/>
              </a:spcAft>
              <a:buClrTx/>
              <a:buSzTx/>
              <a:buFontTx/>
              <a:buNone/>
              <a:tabLst/>
              <a:defRPr/>
            </a:pPr>
            <a:endParaRPr kumimoji="0" lang="en-US" altLang="ar-IQ" sz="1600" b="1" i="0" u="none" strike="noStrike" kern="1200" cap="none" spc="0" normalizeH="0" baseline="0" noProof="0" dirty="0">
              <a:ln>
                <a:noFill/>
              </a:ln>
              <a:solidFill>
                <a:sysClr val="windowText" lastClr="000000"/>
              </a:solidFill>
              <a:effectLst/>
              <a:uLnTx/>
              <a:uFillTx/>
              <a:latin typeface="Calibri" panose="020F0502020204030204"/>
              <a:ea typeface="+mn-ea"/>
              <a:cs typeface="Arial" panose="020B0604020202020204" pitchFamily="34" charset="0"/>
            </a:endParaRPr>
          </a:p>
          <a:p>
            <a:pPr lvl="2" algn="l" rtl="0">
              <a:lnSpc>
                <a:spcPct val="100000"/>
              </a:lnSpc>
            </a:pPr>
            <a:r>
              <a:rPr lang="en-US" altLang="ar-IQ" sz="1800" b="1" dirty="0">
                <a:solidFill>
                  <a:srgbClr val="000000"/>
                </a:solidFill>
                <a:latin typeface="Times New Roman" panose="02020603050405020304" pitchFamily="18" charset="0"/>
                <a:cs typeface="Arial" panose="020B0604020202020204" pitchFamily="34" charset="0"/>
              </a:rPr>
              <a:t>All functions aided by </a:t>
            </a:r>
            <a:r>
              <a:rPr lang="en-US" altLang="ar-IQ" sz="1800" dirty="0">
                <a:solidFill>
                  <a:srgbClr val="000000"/>
                </a:solidFill>
                <a:latin typeface="Times New Roman" panose="02020603050405020304" pitchFamily="18" charset="0"/>
                <a:cs typeface="Arial" panose="020B0604020202020204" pitchFamily="34" charset="0"/>
              </a:rPr>
              <a:t>“</a:t>
            </a:r>
            <a:r>
              <a:rPr lang="en-US" altLang="ar-IQ" sz="1800" b="1" dirty="0">
                <a:solidFill>
                  <a:srgbClr val="FF0000"/>
                </a:solidFill>
                <a:latin typeface="Times New Roman" panose="02020603050405020304" pitchFamily="18" charset="0"/>
                <a:cs typeface="Arial" panose="020B0604020202020204" pitchFamily="34" charset="0"/>
              </a:rPr>
              <a:t>Peristalsis</a:t>
            </a:r>
            <a:r>
              <a:rPr lang="en-US" altLang="ar-IQ" sz="1800" dirty="0">
                <a:solidFill>
                  <a:srgbClr val="000000"/>
                </a:solidFill>
                <a:latin typeface="Times New Roman" panose="02020603050405020304" pitchFamily="18" charset="0"/>
                <a:cs typeface="Arial" panose="020B0604020202020204" pitchFamily="34" charset="0"/>
              </a:rPr>
              <a:t>”</a:t>
            </a:r>
          </a:p>
          <a:p>
            <a:pPr lvl="2" algn="l" rtl="0">
              <a:lnSpc>
                <a:spcPct val="100000"/>
              </a:lnSpc>
            </a:pPr>
            <a:endParaRPr lang="en-US" altLang="ar-IQ" sz="1800" dirty="0">
              <a:solidFill>
                <a:srgbClr val="000000"/>
              </a:solidFill>
              <a:latin typeface="Times New Roman" panose="02020603050405020304" pitchFamily="18" charset="0"/>
              <a:cs typeface="Arial" panose="020B0604020202020204" pitchFamily="34" charset="0"/>
            </a:endParaRPr>
          </a:p>
          <a:p>
            <a:pPr lvl="2" algn="l" rtl="0">
              <a:lnSpc>
                <a:spcPct val="100000"/>
              </a:lnSpc>
            </a:pPr>
            <a:r>
              <a:rPr lang="en-US" altLang="ar-IQ" sz="1800" b="1" dirty="0">
                <a:solidFill>
                  <a:srgbClr val="000000"/>
                </a:solidFill>
                <a:latin typeface="Times New Roman" panose="02020603050405020304" pitchFamily="18" charset="0"/>
                <a:cs typeface="Arial" panose="020B0604020202020204" pitchFamily="34" charset="0"/>
              </a:rPr>
              <a:t>Ingestion</a:t>
            </a:r>
          </a:p>
          <a:p>
            <a:pPr lvl="2" algn="l" rtl="0">
              <a:lnSpc>
                <a:spcPct val="100000"/>
              </a:lnSpc>
            </a:pPr>
            <a:r>
              <a:rPr lang="en-US" altLang="ar-IQ" sz="1800" b="1" dirty="0">
                <a:solidFill>
                  <a:srgbClr val="000000"/>
                </a:solidFill>
                <a:latin typeface="Times New Roman" panose="02020603050405020304" pitchFamily="18" charset="0"/>
                <a:cs typeface="Arial" panose="020B0604020202020204" pitchFamily="34" charset="0"/>
              </a:rPr>
              <a:t>Digestion</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a:t>
            </a:r>
            <a:r>
              <a:rPr lang="en-US" altLang="ar-IQ" sz="1600" dirty="0" err="1">
                <a:solidFill>
                  <a:srgbClr val="000000"/>
                </a:solidFill>
                <a:latin typeface="Times New Roman" panose="02020603050405020304" pitchFamily="18" charset="0"/>
                <a:cs typeface="Arial" panose="020B0604020202020204" pitchFamily="34" charset="0"/>
              </a:rPr>
              <a:t>pepsis</a:t>
            </a:r>
            <a:r>
              <a:rPr lang="en-US" altLang="ar-IQ" sz="1600" dirty="0">
                <a:solidFill>
                  <a:srgbClr val="000000"/>
                </a:solidFill>
                <a:latin typeface="Times New Roman" panose="02020603050405020304" pitchFamily="18" charset="0"/>
                <a:cs typeface="Arial" panose="020B0604020202020204" pitchFamily="34" charset="0"/>
              </a:rPr>
              <a:t>)</a:t>
            </a:r>
          </a:p>
          <a:p>
            <a:pPr lvl="2" algn="l" rtl="0">
              <a:lnSpc>
                <a:spcPct val="100000"/>
              </a:lnSpc>
            </a:pPr>
            <a:r>
              <a:rPr lang="en-US" altLang="ar-IQ" sz="1800" b="1" dirty="0">
                <a:solidFill>
                  <a:srgbClr val="000000"/>
                </a:solidFill>
                <a:latin typeface="Times New Roman" panose="02020603050405020304" pitchFamily="18" charset="0"/>
                <a:cs typeface="Arial" panose="020B0604020202020204" pitchFamily="34" charset="0"/>
              </a:rPr>
              <a:t>Mechanical</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Mouth</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stomach</a:t>
            </a:r>
          </a:p>
          <a:p>
            <a:pPr lvl="2" algn="l" rtl="0">
              <a:lnSpc>
                <a:spcPct val="100000"/>
              </a:lnSpc>
            </a:pPr>
            <a:r>
              <a:rPr lang="en-US" altLang="ar-IQ" sz="1800" b="1" dirty="0">
                <a:solidFill>
                  <a:srgbClr val="000000"/>
                </a:solidFill>
                <a:latin typeface="Times New Roman" panose="02020603050405020304" pitchFamily="18" charset="0"/>
                <a:cs typeface="Arial" panose="020B0604020202020204" pitchFamily="34" charset="0"/>
              </a:rPr>
              <a:t>Chemical </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Mouth</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Stomach</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Duodenum </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Pancreas </a:t>
            </a:r>
          </a:p>
          <a:p>
            <a:pPr lvl="2" algn="l" rtl="0">
              <a:lnSpc>
                <a:spcPct val="100000"/>
              </a:lnSpc>
            </a:pPr>
            <a:endParaRPr lang="en-US" altLang="ar-IQ" sz="1800" dirty="0">
              <a:solidFill>
                <a:srgbClr val="000000"/>
              </a:solidFill>
              <a:latin typeface="Times New Roman" panose="02020603050405020304" pitchFamily="18" charset="0"/>
              <a:cs typeface="Arial" panose="020B0604020202020204" pitchFamily="34" charset="0"/>
            </a:endParaRPr>
          </a:p>
          <a:p>
            <a:pPr lvl="2" algn="l" rtl="0">
              <a:lnSpc>
                <a:spcPct val="100000"/>
              </a:lnSpc>
            </a:pPr>
            <a:r>
              <a:rPr lang="en-US" altLang="ar-IQ" sz="1800" b="1" dirty="0">
                <a:solidFill>
                  <a:srgbClr val="000000"/>
                </a:solidFill>
                <a:latin typeface="Times New Roman" panose="02020603050405020304" pitchFamily="18" charset="0"/>
                <a:cs typeface="Arial" panose="020B0604020202020204" pitchFamily="34" charset="0"/>
              </a:rPr>
              <a:t>Absorption</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Jejunum</a:t>
            </a:r>
          </a:p>
          <a:p>
            <a:pPr lvl="3" algn="l" rtl="0">
              <a:lnSpc>
                <a:spcPct val="100000"/>
              </a:lnSpc>
            </a:pPr>
            <a:r>
              <a:rPr lang="en-US" altLang="ar-IQ" sz="1600" dirty="0">
                <a:solidFill>
                  <a:srgbClr val="000000"/>
                </a:solidFill>
                <a:latin typeface="Times New Roman" panose="02020603050405020304" pitchFamily="18" charset="0"/>
                <a:cs typeface="Arial" panose="020B0604020202020204" pitchFamily="34" charset="0"/>
              </a:rPr>
              <a:t>Ileum </a:t>
            </a:r>
          </a:p>
          <a:p>
            <a:pPr lvl="2" algn="l" rtl="0">
              <a:lnSpc>
                <a:spcPct val="100000"/>
              </a:lnSpc>
            </a:pPr>
            <a:r>
              <a:rPr lang="en-US" altLang="ar-IQ" sz="1800" b="1" dirty="0">
                <a:solidFill>
                  <a:srgbClr val="000000"/>
                </a:solidFill>
                <a:latin typeface="Times New Roman" panose="02020603050405020304" pitchFamily="18" charset="0"/>
                <a:cs typeface="Arial" panose="020B0604020202020204" pitchFamily="34" charset="0"/>
              </a:rPr>
              <a:t>Elimination </a:t>
            </a:r>
          </a:p>
          <a:p>
            <a:pPr lvl="2" algn="l" rtl="0">
              <a:lnSpc>
                <a:spcPct val="100000"/>
              </a:lnSpc>
            </a:pPr>
            <a:endParaRPr lang="en-US" altLang="ar-IQ" sz="1800" dirty="0">
              <a:solidFill>
                <a:srgbClr val="000000"/>
              </a:solidFill>
              <a:latin typeface="Times New Roman" panose="02020603050405020304" pitchFamily="18" charset="0"/>
              <a:cs typeface="Arial" panose="020B0604020202020204" pitchFamily="34" charset="0"/>
            </a:endParaRPr>
          </a:p>
        </p:txBody>
      </p:sp>
    </p:spTree>
    <p:extLst>
      <p:ext uri="{BB962C8B-B14F-4D97-AF65-F5344CB8AC3E}">
        <p14:creationId xmlns:p14="http://schemas.microsoft.com/office/powerpoint/2010/main" val="2244992278"/>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1877505034"/>
              </p:ext>
            </p:extLst>
          </p:nvPr>
        </p:nvGraphicFramePr>
        <p:xfrm>
          <a:off x="469899" y="836022"/>
          <a:ext cx="11252202" cy="5203946"/>
        </p:xfrm>
        <a:graphic>
          <a:graphicData uri="http://schemas.openxmlformats.org/drawingml/2006/table">
            <a:tbl>
              <a:tblPr rtl="1" firstRow="1" bandRow="1">
                <a:tableStyleId>{E8B1032C-EA38-4F05-BA0D-38AFFFC7BED3}</a:tableStyleId>
              </a:tblPr>
              <a:tblGrid>
                <a:gridCol w="5491118">
                  <a:extLst>
                    <a:ext uri="{9D8B030D-6E8A-4147-A177-3AD203B41FA5}">
                      <a16:colId xmlns="" xmlns:a16="http://schemas.microsoft.com/office/drawing/2014/main" val="2970193098"/>
                    </a:ext>
                  </a:extLst>
                </a:gridCol>
                <a:gridCol w="2808514">
                  <a:extLst>
                    <a:ext uri="{9D8B030D-6E8A-4147-A177-3AD203B41FA5}">
                      <a16:colId xmlns="" xmlns:a16="http://schemas.microsoft.com/office/drawing/2014/main" val="1578930621"/>
                    </a:ext>
                  </a:extLst>
                </a:gridCol>
                <a:gridCol w="2952570">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Combining Frame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Gingivitis </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Gums </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altLang="ar-IQ" sz="2000" b="0" kern="1200" dirty="0">
                          <a:solidFill>
                            <a:srgbClr val="000000"/>
                          </a:solidFill>
                          <a:effectLst>
                            <a:outerShdw blurRad="38100" dist="38100" dir="2700000" algn="tl">
                              <a:srgbClr val="000000">
                                <a:alpha val="43137"/>
                              </a:srgbClr>
                            </a:outerShdw>
                          </a:effectLst>
                          <a:latin typeface="Times New Roman" panose="02020603050405020304" pitchFamily="18" charset="0"/>
                          <a:cs typeface="Arial" panose="020B0604020202020204" pitchFamily="34" charset="0"/>
                        </a:rPr>
                        <a:t>Gingiv\o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252675408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Esophagogastrostomy</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esophagus</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Esophag(o)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86934753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Gastrectomy/ gastrotomy/ gastrostomy</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Stomach </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Gastr/o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27740589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Enteritis </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small intestine  </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Enter/o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348295172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Colonoscopy, Colostomy, Colectomy</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pertaining to the colon</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Colon(o)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139481727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Cecostomy</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Pertaining to the cecum</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Cec</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245854389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Ileostomy</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ileum</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Ile(o)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4668186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err="1"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jejunectomy</a:t>
                      </a:r>
                      <a:endPar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jejunum</a:t>
                      </a: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Jejun</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(o)</a:t>
                      </a:r>
                    </a:p>
                  </a:txBody>
                  <a:tcPr marL="0" marR="76200" marT="76200" marB="76200"/>
                </a:tc>
                <a:extLst>
                  <a:ext uri="{0D108BD9-81ED-4DB2-BD59-A6C34878D82A}">
                    <a16:rowId xmlns="" xmlns:a16="http://schemas.microsoft.com/office/drawing/2014/main" val="1012689093"/>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proctologist</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rectum and anus </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Proct/o; </a:t>
                      </a: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rect</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 </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545064049"/>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0"/>
            <a:ext cx="11469188" cy="705394"/>
          </a:xfrm>
          <a:prstGeom prst="rect">
            <a:avLst/>
          </a:prstGeom>
        </p:spPr>
        <p:txBody>
          <a:bodyPr vert="horz" lIns="91440" tIns="45720" rIns="91440" bIns="45720" rtlCol="0">
            <a:normAutofit fontScale="55000" lnSpcReduction="20000"/>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5100" b="1" u="sng"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Word Root and Combining Vowel for The Gastrointestinal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511102337"/>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2663555160"/>
              </p:ext>
            </p:extLst>
          </p:nvPr>
        </p:nvGraphicFramePr>
        <p:xfrm>
          <a:off x="469899" y="561702"/>
          <a:ext cx="11252202" cy="4695088"/>
        </p:xfrm>
        <a:graphic>
          <a:graphicData uri="http://schemas.openxmlformats.org/drawingml/2006/table">
            <a:tbl>
              <a:tblPr rtl="1" firstRow="1" bandRow="1">
                <a:tableStyleId>{E8B1032C-EA38-4F05-BA0D-38AFFFC7BED3}</a:tableStyleId>
              </a:tblPr>
              <a:tblGrid>
                <a:gridCol w="5713187">
                  <a:extLst>
                    <a:ext uri="{9D8B030D-6E8A-4147-A177-3AD203B41FA5}">
                      <a16:colId xmlns="" xmlns:a16="http://schemas.microsoft.com/office/drawing/2014/main" val="2970193098"/>
                    </a:ext>
                  </a:extLst>
                </a:gridCol>
                <a:gridCol w="2586445">
                  <a:extLst>
                    <a:ext uri="{9D8B030D-6E8A-4147-A177-3AD203B41FA5}">
                      <a16:colId xmlns="" xmlns:a16="http://schemas.microsoft.com/office/drawing/2014/main" val="1578930621"/>
                    </a:ext>
                  </a:extLst>
                </a:gridCol>
                <a:gridCol w="2952570">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Combining Frame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Hepatectomy</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liver</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Hepat</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2774058926"/>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Pancreatitis </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pancreas</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Pancreat(o)</a:t>
                      </a:r>
                    </a:p>
                  </a:txBody>
                  <a:tcPr marL="0" marR="76200" marT="76200" marB="76200"/>
                </a:tc>
                <a:extLst>
                  <a:ext uri="{0D108BD9-81ED-4DB2-BD59-A6C34878D82A}">
                    <a16:rowId xmlns="" xmlns:a16="http://schemas.microsoft.com/office/drawing/2014/main" val="1564225522"/>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Splenomegaly </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spleen</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Spleen(o)</a:t>
                      </a:r>
                    </a:p>
                  </a:txBody>
                  <a:tcPr marL="0" marR="76200" marT="76200" marB="76200"/>
                </a:tc>
                <a:extLst>
                  <a:ext uri="{0D108BD9-81ED-4DB2-BD59-A6C34878D82A}">
                    <a16:rowId xmlns="" xmlns:a16="http://schemas.microsoft.com/office/drawing/2014/main" val="1658715747"/>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Appendicitis </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appendix</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Appendic</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204413639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pertaining to a S-shape.</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sigmoid colon</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Sigmoid(o)</a:t>
                      </a:r>
                    </a:p>
                  </a:txBody>
                  <a:tcPr marL="0" marR="76200" marT="76200" marB="76200"/>
                </a:tc>
                <a:extLst>
                  <a:ext uri="{0D108BD9-81ED-4DB2-BD59-A6C34878D82A}">
                    <a16:rowId xmlns="" xmlns:a16="http://schemas.microsoft.com/office/drawing/2014/main" val="137185392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Hematemesis</a:t>
                      </a:r>
                    </a:p>
                  </a:txBody>
                  <a:tcPr marL="37792" marR="37792" marT="37792" marB="37792" anchor="ctr"/>
                </a:tc>
                <a:tc>
                  <a:txBody>
                    <a:bodyPr/>
                    <a:lstStyle/>
                    <a:p>
                      <a:pPr marL="0" algn="l" defTabSz="914400" rtl="0" eaLnBrk="1" latinLnBrk="0" hangingPunct="1">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blood</a:t>
                      </a: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rPr>
                        <a:t>Hemat(o)</a:t>
                      </a:r>
                    </a:p>
                  </a:txBody>
                  <a:tcPr marL="0" marR="76200" marT="76200" marB="76200"/>
                </a:tc>
                <a:extLst>
                  <a:ext uri="{0D108BD9-81ED-4DB2-BD59-A6C34878D82A}">
                    <a16:rowId xmlns="" xmlns:a16="http://schemas.microsoft.com/office/drawing/2014/main" val="3164154374"/>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Cholelithiasis</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bile</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Chol(e)</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95358609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Cholecystostomy, Cholecystectomy</a:t>
                      </a:r>
                    </a:p>
                  </a:txBody>
                  <a:tcPr marL="37792" marR="37792" marT="37792" marB="37792" anchor="ctr"/>
                </a:tc>
                <a:tc>
                  <a:txBody>
                    <a:bodyPr/>
                    <a:lstStyle/>
                    <a:p>
                      <a:pPr>
                        <a:lnSpc>
                          <a:spcPct val="115000"/>
                        </a:lnSpc>
                        <a:spcAft>
                          <a:spcPts val="1000"/>
                        </a:spcAft>
                      </a:pP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gallbladder</a:t>
                      </a:r>
                    </a:p>
                  </a:txBody>
                  <a:tcPr marL="76200" marR="0" marT="76200" marB="76200"/>
                </a:tc>
                <a:tc>
                  <a:txBody>
                    <a:bodyPr/>
                    <a:lstStyle/>
                    <a:p>
                      <a:pPr>
                        <a:lnSpc>
                          <a:spcPct val="115000"/>
                        </a:lnSpc>
                        <a:spcAft>
                          <a:spcPts val="1000"/>
                        </a:spcAft>
                      </a:pPr>
                      <a:r>
                        <a:rPr lang="en-US" sz="2000" b="0" kern="1200" dirty="0" err="1">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Cholecyst</a:t>
                      </a:r>
                      <a:r>
                        <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Times New Roman" panose="02020603050405020304" pitchFamily="18" charset="0"/>
                          <a:cs typeface="Arial" panose="020B0604020202020204" pitchFamily="34" charset="0"/>
                        </a:rPr>
                        <a:t>(o)</a:t>
                      </a:r>
                      <a:endParaRPr lang="en-US" sz="2000" b="0" kern="1200" dirty="0">
                        <a:solidFill>
                          <a:srgbClr val="000000"/>
                        </a:solidFill>
                        <a:effectLst>
                          <a:outerShdw blurRad="38100" dist="38100" dir="2700000" algn="tl">
                            <a:srgbClr val="000000">
                              <a:alpha val="43137"/>
                            </a:srgbClr>
                          </a:outerShdw>
                        </a:effectLst>
                        <a:latin typeface="Times New Roman" panose="02020603050405020304" pitchFamily="18" charset="0"/>
                        <a:ea typeface="Calibri" panose="020F0502020204030204" pitchFamily="34" charset="0"/>
                        <a:cs typeface="Arial" panose="020B0604020202020204" pitchFamily="34" charset="0"/>
                      </a:endParaRPr>
                    </a:p>
                  </a:txBody>
                  <a:tcPr marL="0" marR="76200" marT="76200" marB="76200"/>
                </a:tc>
                <a:extLst>
                  <a:ext uri="{0D108BD9-81ED-4DB2-BD59-A6C34878D82A}">
                    <a16:rowId xmlns="" xmlns:a16="http://schemas.microsoft.com/office/drawing/2014/main" val="1789752972"/>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Tree>
    <p:extLst>
      <p:ext uri="{BB962C8B-B14F-4D97-AF65-F5344CB8AC3E}">
        <p14:creationId xmlns:p14="http://schemas.microsoft.com/office/powerpoint/2010/main" val="3454401717"/>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447032767"/>
              </p:ext>
            </p:extLst>
          </p:nvPr>
        </p:nvGraphicFramePr>
        <p:xfrm>
          <a:off x="469899" y="836022"/>
          <a:ext cx="11252202" cy="5712804"/>
        </p:xfrm>
        <a:graphic>
          <a:graphicData uri="http://schemas.openxmlformats.org/drawingml/2006/table">
            <a:tbl>
              <a:tblPr rtl="1" firstRow="1" bandRow="1">
                <a:tableStyleId>{E8B1032C-EA38-4F05-BA0D-38AFFFC7BED3}</a:tableStyleId>
              </a:tblPr>
              <a:tblGrid>
                <a:gridCol w="5112295">
                  <a:extLst>
                    <a:ext uri="{9D8B030D-6E8A-4147-A177-3AD203B41FA5}">
                      <a16:colId xmlns="" xmlns:a16="http://schemas.microsoft.com/office/drawing/2014/main" val="2970193098"/>
                    </a:ext>
                  </a:extLst>
                </a:gridCol>
                <a:gridCol w="3762103">
                  <a:extLst>
                    <a:ext uri="{9D8B030D-6E8A-4147-A177-3AD203B41FA5}">
                      <a16:colId xmlns="" xmlns:a16="http://schemas.microsoft.com/office/drawing/2014/main" val="1578930621"/>
                    </a:ext>
                  </a:extLst>
                </a:gridCol>
                <a:gridCol w="2377804">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lang="en-US" sz="2400" b="1" u="none"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a:t>
                      </a: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algn="l"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Dysphagia, dyspepsia</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difficult</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dys</a:t>
                      </a: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p>
                  </a:txBody>
                  <a:tcPr marL="37792" marR="37792" marT="37792" marB="37792"/>
                </a:tc>
                <a:extLst>
                  <a:ext uri="{0D108BD9-81ED-4DB2-BD59-A6C34878D82A}">
                    <a16:rowId xmlns="" xmlns:a16="http://schemas.microsoft.com/office/drawing/2014/main" val="2526754088"/>
                  </a:ext>
                </a:extLst>
              </a:tr>
              <a:tr h="508858">
                <a:tc>
                  <a:txBody>
                    <a:bodyPr/>
                    <a:lstStyle/>
                    <a:p>
                      <a:pPr marL="0" marR="0" lvl="0" indent="0" algn="l" defTabSz="914400" rtl="1" eaLnBrk="1" fontAlgn="auto" latinLnBrk="0" hangingPunct="1">
                        <a:lnSpc>
                          <a:spcPct val="10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cs typeface="Arial" panose="020B0604020202020204" pitchFamily="34" charset="0"/>
                        </a:rPr>
                        <a:t>Retroperitoneal, Retro gastric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Behind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Retro-</a:t>
                      </a:r>
                    </a:p>
                  </a:txBody>
                  <a:tcPr marL="37792" marR="37792" marT="37792" marB="37792"/>
                </a:tc>
                <a:extLst>
                  <a:ext uri="{0D108BD9-81ED-4DB2-BD59-A6C34878D82A}">
                    <a16:rowId xmlns="" xmlns:a16="http://schemas.microsoft.com/office/drawing/2014/main" val="2774058926"/>
                  </a:ext>
                </a:extLst>
              </a:tr>
              <a:tr h="508858">
                <a:tc>
                  <a:txBody>
                    <a:bodyPr/>
                    <a:lstStyle/>
                    <a:p>
                      <a:pPr marL="0" algn="l"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Endogasotrosopy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refers to inside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Endo- </a:t>
                      </a:r>
                    </a:p>
                  </a:txBody>
                  <a:tcPr marL="37792" marR="37792" marT="37792" marB="37792"/>
                </a:tc>
                <a:extLst>
                  <a:ext uri="{0D108BD9-81ED-4DB2-BD59-A6C34878D82A}">
                    <a16:rowId xmlns="" xmlns:a16="http://schemas.microsoft.com/office/drawing/2014/main" val="3482951728"/>
                  </a:ext>
                </a:extLst>
              </a:tr>
              <a:tr h="508858">
                <a:tc>
                  <a:txBody>
                    <a:bodyPr/>
                    <a:lstStyle/>
                    <a:p>
                      <a:pPr algn="l">
                        <a:lnSpc>
                          <a:spcPts val="1680"/>
                        </a:lnSpc>
                        <a:spcBef>
                          <a:spcPts val="1200"/>
                        </a:spcBef>
                        <a:spcAft>
                          <a:spcPts val="12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Epigastric</a:t>
                      </a:r>
                    </a:p>
                  </a:txBody>
                  <a:tcPr marL="78105" marR="78105" marT="78105" marB="78105"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above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Epi-</a:t>
                      </a:r>
                    </a:p>
                  </a:txBody>
                  <a:tcPr marL="37792" marR="37792" marT="37792" marB="37792"/>
                </a:tc>
                <a:extLst>
                  <a:ext uri="{0D108BD9-81ED-4DB2-BD59-A6C34878D82A}">
                    <a16:rowId xmlns="" xmlns:a16="http://schemas.microsoft.com/office/drawing/2014/main" val="174918668"/>
                  </a:ext>
                </a:extLst>
              </a:tr>
              <a:tr h="508858">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Biliary</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pertains to bile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Bili- </a:t>
                      </a:r>
                    </a:p>
                  </a:txBody>
                  <a:tcPr marL="37792" marR="37792" marT="37792" marB="37792"/>
                </a:tc>
                <a:extLst>
                  <a:ext uri="{0D108BD9-81ED-4DB2-BD59-A6C34878D82A}">
                    <a16:rowId xmlns="" xmlns:a16="http://schemas.microsoft.com/office/drawing/2014/main" val="647099829"/>
                  </a:ext>
                </a:extLst>
              </a:tr>
              <a:tr h="508858">
                <a:tc>
                  <a:txBody>
                    <a:bodyPr/>
                    <a:lstStyle/>
                    <a:p>
                      <a:pPr marL="0" marR="0" lvl="0" indent="0" algn="l"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Hyper gastric </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Excessive.</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Hyper-</a:t>
                      </a:r>
                    </a:p>
                  </a:txBody>
                  <a:tcPr marL="37792" marR="37792" marT="37792" marB="37792" anchor="ctr"/>
                </a:tc>
                <a:extLst>
                  <a:ext uri="{0D108BD9-81ED-4DB2-BD59-A6C34878D82A}">
                    <a16:rowId xmlns="" xmlns:a16="http://schemas.microsoft.com/office/drawing/2014/main" val="1394817271"/>
                  </a:ext>
                </a:extLst>
              </a:tr>
              <a:tr h="508858">
                <a:tc>
                  <a:txBody>
                    <a:bodyPr/>
                    <a:lstStyle/>
                    <a:p>
                      <a:pPr marL="0" algn="l"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Hypogastric</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Decrease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Hypo-</a:t>
                      </a:r>
                    </a:p>
                  </a:txBody>
                  <a:tcPr marL="37792" marR="37792" marT="37792" marB="37792"/>
                </a:tc>
                <a:extLst>
                  <a:ext uri="{0D108BD9-81ED-4DB2-BD59-A6C34878D82A}">
                    <a16:rowId xmlns="" xmlns:a16="http://schemas.microsoft.com/office/drawing/2014/main" val="2458543895"/>
                  </a:ext>
                </a:extLst>
              </a:tr>
              <a:tr h="508858">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Post operation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After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Post-</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 xmlns:a16="http://schemas.microsoft.com/office/drawing/2014/main" val="4158504314"/>
                  </a:ext>
                </a:extLst>
              </a:tr>
              <a:tr h="508858">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Pre operation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Before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Pre-</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 xmlns:a16="http://schemas.microsoft.com/office/drawing/2014/main" val="3173019472"/>
                  </a:ext>
                </a:extLst>
              </a:tr>
              <a:tr h="508858">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Malabsorption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Poor </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cs typeface="Arial" panose="020B0604020202020204" pitchFamily="34" charset="0"/>
                        </a:rPr>
                        <a:t>Mal- </a:t>
                      </a:r>
                      <a:endParaRPr lang="ar-IQ" sz="1800" b="1" kern="1200" dirty="0">
                        <a:solidFill>
                          <a:srgbClr val="000000"/>
                        </a:solidFill>
                        <a:effectLst/>
                        <a:latin typeface="Times New Roman" panose="02020603050405020304" pitchFamily="18" charset="0"/>
                        <a:cs typeface="Arial" panose="020B0604020202020204" pitchFamily="34" charset="0"/>
                      </a:endParaRPr>
                    </a:p>
                  </a:txBody>
                  <a:tcPr/>
                </a:tc>
                <a:extLst>
                  <a:ext uri="{0D108BD9-81ED-4DB2-BD59-A6C34878D82A}">
                    <a16:rowId xmlns="" xmlns:a16="http://schemas.microsoft.com/office/drawing/2014/main" val="2768857489"/>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173702"/>
            <a:ext cx="7380878" cy="83602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Prefixes for Gastrointestinal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1958910437"/>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graphicFrame>
        <p:nvGraphicFramePr>
          <p:cNvPr id="3" name="جدول 2"/>
          <p:cNvGraphicFramePr>
            <a:graphicFrameLocks noGrp="1"/>
          </p:cNvGraphicFramePr>
          <p:nvPr>
            <p:extLst>
              <p:ext uri="{D42A27DB-BD31-4B8C-83A1-F6EECF244321}">
                <p14:modId xmlns:p14="http://schemas.microsoft.com/office/powerpoint/2010/main" val="3782307771"/>
              </p:ext>
            </p:extLst>
          </p:nvPr>
        </p:nvGraphicFramePr>
        <p:xfrm>
          <a:off x="469899" y="836022"/>
          <a:ext cx="11252202" cy="5767826"/>
        </p:xfrm>
        <a:graphic>
          <a:graphicData uri="http://schemas.openxmlformats.org/drawingml/2006/table">
            <a:tbl>
              <a:tblPr rtl="1" firstRow="1" bandRow="1">
                <a:tableStyleId>{E8B1032C-EA38-4F05-BA0D-38AFFFC7BED3}</a:tableStyleId>
              </a:tblPr>
              <a:tblGrid>
                <a:gridCol w="4001952">
                  <a:extLst>
                    <a:ext uri="{9D8B030D-6E8A-4147-A177-3AD203B41FA5}">
                      <a16:colId xmlns="" xmlns:a16="http://schemas.microsoft.com/office/drawing/2014/main" val="2970193098"/>
                    </a:ext>
                  </a:extLst>
                </a:gridCol>
                <a:gridCol w="5042263">
                  <a:extLst>
                    <a:ext uri="{9D8B030D-6E8A-4147-A177-3AD203B41FA5}">
                      <a16:colId xmlns="" xmlns:a16="http://schemas.microsoft.com/office/drawing/2014/main" val="1578930621"/>
                    </a:ext>
                  </a:extLst>
                </a:gridCol>
                <a:gridCol w="2207987">
                  <a:extLst>
                    <a:ext uri="{9D8B030D-6E8A-4147-A177-3AD203B41FA5}">
                      <a16:colId xmlns="" xmlns:a16="http://schemas.microsoft.com/office/drawing/2014/main" val="1672797242"/>
                    </a:ext>
                  </a:extLst>
                </a:gridCol>
              </a:tblGrid>
              <a:tr h="462158">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Example</a:t>
                      </a:r>
                    </a:p>
                  </a:txBody>
                  <a:tcPr marL="37792" marR="37792" marT="37792" marB="37792" anchor="ctr"/>
                </a:tc>
                <a:tc>
                  <a:txBody>
                    <a:bodyPr/>
                    <a:lstStyle/>
                    <a:p>
                      <a:pPr algn="ctr">
                        <a:lnSpc>
                          <a:spcPct val="150000"/>
                        </a:lnSpc>
                        <a:spcAft>
                          <a:spcPts val="0"/>
                        </a:spcAft>
                      </a:pP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Meaning</a:t>
                      </a:r>
                    </a:p>
                  </a:txBody>
                  <a:tcPr marL="37792" marR="37792" marT="37792" marB="37792" anchor="ctr"/>
                </a:tc>
                <a:tc>
                  <a:txBody>
                    <a:bodyPr/>
                    <a:lstStyle/>
                    <a:p>
                      <a:pPr algn="ctr">
                        <a:lnSpc>
                          <a:spcPct val="150000"/>
                        </a:lnSpc>
                        <a:spcAft>
                          <a:spcPts val="0"/>
                        </a:spcAft>
                      </a:pPr>
                      <a:r>
                        <a:rPr lang="en-US" sz="2400" b="1" u="none" dirty="0">
                          <a:solidFill>
                            <a:schemeClr val="tx1"/>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Suffixes</a:t>
                      </a:r>
                      <a:r>
                        <a:rPr kumimoji="0" lang="en-US" sz="2400" b="1" i="0" u="none" strike="noStrike" kern="1200" cap="none" spc="0" normalizeH="0" baseline="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 </a:t>
                      </a:r>
                    </a:p>
                  </a:txBody>
                  <a:tcPr marL="37792" marR="37792" marT="37792" marB="37792" anchor="ctr"/>
                </a:tc>
                <a:extLst>
                  <a:ext uri="{0D108BD9-81ED-4DB2-BD59-A6C34878D82A}">
                    <a16:rowId xmlns="" xmlns:a16="http://schemas.microsoft.com/office/drawing/2014/main" val="2180947445"/>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Hepatopathy </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disease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pathy</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 xmlns:a16="http://schemas.microsoft.com/office/drawing/2014/main" val="2526754088"/>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Steatorrhea</a:t>
                      </a:r>
                    </a:p>
                  </a:txBody>
                  <a:tcPr marL="37792" marR="37792" marT="37792" marB="37792"/>
                </a:tc>
                <a:tc>
                  <a:txBody>
                    <a:bodyPr/>
                    <a:lstStyle/>
                    <a:p>
                      <a:pPr marL="0" algn="l"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discharge</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rrhea</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 xmlns:a16="http://schemas.microsoft.com/office/drawing/2014/main" val="869347538"/>
                  </a:ext>
                </a:extLst>
              </a:tr>
              <a:tr h="508858">
                <a:tc>
                  <a:txBody>
                    <a:bodyPr/>
                    <a:lstStyle/>
                    <a:p>
                      <a:pPr marL="0" algn="l"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Appendicitis, enteritis</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Inflammation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-itis</a:t>
                      </a:r>
                    </a:p>
                  </a:txBody>
                  <a:tcPr marL="37792" marR="37792" marT="37792" marB="37792"/>
                </a:tc>
                <a:extLst>
                  <a:ext uri="{0D108BD9-81ED-4DB2-BD59-A6C34878D82A}">
                    <a16:rowId xmlns="" xmlns:a16="http://schemas.microsoft.com/office/drawing/2014/main" val="2774058926"/>
                  </a:ext>
                </a:extLst>
              </a:tr>
              <a:tr h="508858">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Hematemesis</a:t>
                      </a:r>
                    </a:p>
                  </a:txBody>
                  <a:tcPr marL="37792" marR="37792" marT="37792" marB="37792"/>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Vomiting </a:t>
                      </a: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mesis</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 xmlns:a16="http://schemas.microsoft.com/office/drawing/2014/main" val="3482951728"/>
                  </a:ext>
                </a:extLst>
              </a:tr>
              <a:tr h="508858">
                <a:tc>
                  <a:txBody>
                    <a:bodyPr/>
                    <a:lstStyle/>
                    <a:p>
                      <a:pPr>
                        <a:lnSpc>
                          <a:spcPts val="1680"/>
                        </a:lnSpc>
                        <a:spcBef>
                          <a:spcPts val="1200"/>
                        </a:spcBef>
                        <a:spcAft>
                          <a:spcPts val="120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Splenomegaly </a:t>
                      </a:r>
                    </a:p>
                  </a:txBody>
                  <a:tcPr marL="78105" marR="78105" marT="78105" marB="78105"/>
                </a:tc>
                <a:tc>
                  <a:txBody>
                    <a:bodyPr/>
                    <a:lstStyle/>
                    <a:p>
                      <a:pPr marL="0" algn="just" defTabSz="914400" rtl="0" eaLnBrk="1" latinLnBrk="0" hangingPunct="1">
                        <a:lnSpc>
                          <a:spcPct val="150000"/>
                        </a:lnSpc>
                        <a:spcAft>
                          <a:spcPts val="0"/>
                        </a:spcAft>
                      </a:pPr>
                      <a:r>
                        <a:rPr lang="en-US" sz="1800" b="0" kern="1200" dirty="0" err="1" smtClean="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Largament</a:t>
                      </a:r>
                      <a:endPar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megaly</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tc>
                <a:extLst>
                  <a:ext uri="{0D108BD9-81ED-4DB2-BD59-A6C34878D82A}">
                    <a16:rowId xmlns="" xmlns:a16="http://schemas.microsoft.com/office/drawing/2014/main" val="174918668"/>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Colostomy</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cs typeface="Arial" panose="020B0604020202020204" pitchFamily="34" charset="0"/>
                        </a:rPr>
                        <a:t>Opening </a:t>
                      </a:r>
                    </a:p>
                  </a:txBody>
                  <a:tcPr marL="0" marR="76200" marT="76200" marB="76200"/>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otomy</a:t>
                      </a:r>
                      <a:endParaRPr lang="en-US" sz="1800" b="1" kern="1200" dirty="0">
                        <a:solidFill>
                          <a:srgbClr val="000000"/>
                        </a:solidFill>
                        <a:effectLst/>
                        <a:latin typeface="Times New Roman" panose="02020603050405020304" pitchFamily="18" charset="0"/>
                        <a:ea typeface="Calibri" panose="020F0502020204030204" pitchFamily="34" charset="0"/>
                        <a:cs typeface="Arial" panose="020B0604020202020204" pitchFamily="34" charset="0"/>
                      </a:endParaRPr>
                    </a:p>
                  </a:txBody>
                  <a:tcPr marL="76200" marR="0" marT="76200" marB="76200"/>
                </a:tc>
                <a:extLst>
                  <a:ext uri="{0D108BD9-81ED-4DB2-BD59-A6C34878D82A}">
                    <a16:rowId xmlns="" xmlns:a16="http://schemas.microsoft.com/office/drawing/2014/main" val="647099829"/>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Colectomy</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Remove </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ectomy</a:t>
                      </a: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 </a:t>
                      </a:r>
                    </a:p>
                  </a:txBody>
                  <a:tcPr marL="37792" marR="37792" marT="37792" marB="37792" anchor="ctr"/>
                </a:tc>
                <a:extLst>
                  <a:ext uri="{0D108BD9-81ED-4DB2-BD59-A6C34878D82A}">
                    <a16:rowId xmlns="" xmlns:a16="http://schemas.microsoft.com/office/drawing/2014/main" val="1394817271"/>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Bronchostenosis</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Narrowing</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-stenosis</a:t>
                      </a:r>
                    </a:p>
                  </a:txBody>
                  <a:tcPr marL="37792" marR="37792" marT="37792" marB="37792" anchor="ctr"/>
                </a:tc>
                <a:extLst>
                  <a:ext uri="{0D108BD9-81ED-4DB2-BD59-A6C34878D82A}">
                    <a16:rowId xmlns="" xmlns:a16="http://schemas.microsoft.com/office/drawing/2014/main" val="2458543895"/>
                  </a:ext>
                </a:extLst>
              </a:tr>
              <a:tr h="508858">
                <a:tc>
                  <a:txBody>
                    <a:bodyPr/>
                    <a:lstStyle/>
                    <a:p>
                      <a:pPr marL="0" marR="0" lvl="0" indent="0" algn="just" defTabSz="914400" rtl="0" eaLnBrk="1" fontAlgn="auto" latinLnBrk="0" hangingPunct="1">
                        <a:lnSpc>
                          <a:spcPct val="150000"/>
                        </a:lnSpc>
                        <a:spcBef>
                          <a:spcPts val="0"/>
                        </a:spcBef>
                        <a:spcAft>
                          <a:spcPts val="0"/>
                        </a:spcAft>
                        <a:buClrTx/>
                        <a:buSzTx/>
                        <a:buFontTx/>
                        <a:buNone/>
                        <a:tabLst/>
                        <a:defRPr/>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umbilical hernia, umbilicocele</a:t>
                      </a:r>
                    </a:p>
                  </a:txBody>
                  <a:tcPr marL="37792" marR="37792" marT="37792" marB="37792" anchor="ctr"/>
                </a:tc>
                <a:tc>
                  <a:txBody>
                    <a:bodyPr/>
                    <a:lstStyle/>
                    <a:p>
                      <a:pPr marL="0" algn="just" defTabSz="914400" rtl="0" eaLnBrk="1" latinLnBrk="0" hangingPunct="1">
                        <a:lnSpc>
                          <a:spcPct val="150000"/>
                        </a:lnSpc>
                        <a:spcAft>
                          <a:spcPts val="0"/>
                        </a:spcAft>
                      </a:pPr>
                      <a:r>
                        <a:rPr lang="en-US" sz="1800" b="0"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hernia</a:t>
                      </a:r>
                    </a:p>
                  </a:txBody>
                  <a:tcPr marL="37792" marR="37792" marT="37792" marB="37792" anchor="ct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celes</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extLst>
                  <a:ext uri="{0D108BD9-81ED-4DB2-BD59-A6C34878D82A}">
                    <a16:rowId xmlns="" xmlns:a16="http://schemas.microsoft.com/office/drawing/2014/main" val="1189963768"/>
                  </a:ext>
                </a:extLst>
              </a:tr>
              <a:tr h="508858">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Enterorrhaphy</a:t>
                      </a:r>
                      <a:endParaRPr lang="ar-IQ" sz="1800" b="0" kern="1200" dirty="0">
                        <a:solidFill>
                          <a:srgbClr val="000000"/>
                        </a:solidFill>
                        <a:effectLst/>
                        <a:latin typeface="Times New Roman" panose="02020603050405020304" pitchFamily="18" charset="0"/>
                        <a:cs typeface="Arial" panose="020B0604020202020204" pitchFamily="34" charset="0"/>
                      </a:endParaRPr>
                    </a:p>
                  </a:txBody>
                  <a:tcPr/>
                </a:tc>
                <a:tc>
                  <a:txBody>
                    <a:bodyPr/>
                    <a:lstStyle/>
                    <a:p>
                      <a:pPr rtl="1"/>
                      <a:r>
                        <a:rPr lang="en-US" sz="1800" b="0" kern="1200" dirty="0">
                          <a:solidFill>
                            <a:srgbClr val="000000"/>
                          </a:solidFill>
                          <a:effectLst/>
                          <a:latin typeface="Times New Roman" panose="02020603050405020304" pitchFamily="18" charset="0"/>
                          <a:cs typeface="Arial" panose="020B0604020202020204" pitchFamily="34" charset="0"/>
                        </a:rPr>
                        <a:t>Suture</a:t>
                      </a:r>
                    </a:p>
                  </a:txBody>
                  <a:tcPr/>
                </a:tc>
                <a:tc>
                  <a:txBody>
                    <a:bodyPr/>
                    <a:lstStyle/>
                    <a:p>
                      <a:pPr marL="0" algn="just" defTabSz="914400" rtl="0" eaLnBrk="1" latinLnBrk="0" hangingPunct="1">
                        <a:lnSpc>
                          <a:spcPct val="150000"/>
                        </a:lnSpc>
                        <a:spcAft>
                          <a:spcPts val="0"/>
                        </a:spcAft>
                      </a:pPr>
                      <a:r>
                        <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a:t>
                      </a:r>
                      <a:r>
                        <a:rPr lang="en-US" sz="1800" b="1" kern="1200" dirty="0" err="1">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rPr>
                        <a:t>rrhaphy</a:t>
                      </a:r>
                      <a:endParaRPr lang="en-US" sz="1800" b="1" kern="1200" dirty="0">
                        <a:solidFill>
                          <a:srgbClr val="000000"/>
                        </a:solidFill>
                        <a:effectLst/>
                        <a:latin typeface="Times New Roman" panose="02020603050405020304" pitchFamily="18" charset="0"/>
                        <a:ea typeface="Times New Roman" panose="02020603050405020304" pitchFamily="18" charset="0"/>
                        <a:cs typeface="Arial" panose="020B0604020202020204" pitchFamily="34" charset="0"/>
                      </a:endParaRPr>
                    </a:p>
                  </a:txBody>
                  <a:tcPr marL="37792" marR="37792" marT="37792" marB="37792" anchor="ctr"/>
                </a:tc>
                <a:extLst>
                  <a:ext uri="{0D108BD9-81ED-4DB2-BD59-A6C34878D82A}">
                    <a16:rowId xmlns="" xmlns:a16="http://schemas.microsoft.com/office/drawing/2014/main" val="1824079720"/>
                  </a:ext>
                </a:extLst>
              </a:tr>
            </a:tbl>
          </a:graphicData>
        </a:graphic>
      </p:graphicFrame>
      <p:sp>
        <p:nvSpPr>
          <p:cNvPr id="4" name="مستطيل 3">
            <a:extLst>
              <a:ext uri="{FF2B5EF4-FFF2-40B4-BE49-F238E27FC236}">
                <a16:creationId xmlns="" xmlns:a16="http://schemas.microsoft.com/office/drawing/2014/main" id="{6F53836A-51BD-45BB-8EE1-A399C6969EC2}"/>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5" name="Content Placeholder 2">
            <a:extLst>
              <a:ext uri="{FF2B5EF4-FFF2-40B4-BE49-F238E27FC236}">
                <a16:creationId xmlns="" xmlns:a16="http://schemas.microsoft.com/office/drawing/2014/main" id="{FE2A7D68-9D72-4737-A8E2-28BD9FD75604}"/>
              </a:ext>
            </a:extLst>
          </p:cNvPr>
          <p:cNvSpPr txBox="1">
            <a:spLocks/>
          </p:cNvSpPr>
          <p:nvPr/>
        </p:nvSpPr>
        <p:spPr>
          <a:xfrm>
            <a:off x="469899" y="-173702"/>
            <a:ext cx="7380878" cy="836023"/>
          </a:xfrm>
          <a:prstGeom prst="rect">
            <a:avLst/>
          </a:prstGeom>
        </p:spPr>
        <p:txBody>
          <a:bodyPr vert="horz" lIns="91440" tIns="45720" rIns="91440" bIns="45720" rtlCol="0">
            <a:norm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r>
              <a:rPr lang="en-US" sz="3200" b="1" u="sng" dirty="0">
                <a:solidFill>
                  <a:srgbClr val="7030A0"/>
                </a:solidFill>
                <a:effectLst>
                  <a:outerShdw blurRad="38100" dist="38100" dir="2700000" algn="tl">
                    <a:srgbClr val="000000">
                      <a:alpha val="43137"/>
                    </a:srgbClr>
                  </a:outerShdw>
                </a:effectLst>
                <a:latin typeface="Times New Roman" panose="02020603050405020304" pitchFamily="18" charset="0"/>
                <a:cs typeface="Times New Roman" panose="02020603050405020304" pitchFamily="18" charset="0"/>
              </a:rPr>
              <a:t>Suffixes for Gastrointestinal System</a:t>
            </a:r>
          </a:p>
          <a:p>
            <a:pPr marL="0" marR="0" lvl="0" indent="0" algn="justLow" defTabSz="457200" rtl="0" eaLnBrk="1" fontAlgn="auto" latinLnBrk="0" hangingPunct="1">
              <a:lnSpc>
                <a:spcPct val="115000"/>
              </a:lnSpc>
              <a:spcBef>
                <a:spcPts val="1000"/>
              </a:spcBef>
              <a:spcAft>
                <a:spcPts val="1000"/>
              </a:spcAft>
              <a:buClr>
                <a:srgbClr val="BBE0E3"/>
              </a:buClr>
              <a:buSzPct val="80000"/>
              <a:buFont typeface="Wingdings 3" charset="2"/>
              <a:buNone/>
              <a:tabLst/>
              <a:defRPr/>
            </a:pPr>
            <a:endParaRPr kumimoji="0" lang="en-US" sz="3300" b="0" i="0" u="none" strike="noStrike" kern="1200" cap="none" spc="0" normalizeH="0" baseline="0" noProof="0" dirty="0">
              <a:ln>
                <a:noFill/>
              </a:ln>
              <a:solidFill>
                <a:srgbClr val="00000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616330809"/>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10</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pic>
        <p:nvPicPr>
          <p:cNvPr id="6" name="Picture 2" descr="Medical Terminology Gastrointestinal System Medical Specialties">
            <a:extLst>
              <a:ext uri="{FF2B5EF4-FFF2-40B4-BE49-F238E27FC236}">
                <a16:creationId xmlns="" xmlns:a16="http://schemas.microsoft.com/office/drawing/2014/main" id="{241D63F0-F7E6-4BE5-AB2D-FAFA5AE95BAE}"/>
              </a:ext>
            </a:extLst>
          </p:cNvPr>
          <p:cNvPicPr/>
          <p:nvPr/>
        </p:nvPicPr>
        <p:blipFill rotWithShape="1">
          <a:blip r:embed="rId3">
            <a:extLst>
              <a:ext uri="{28A0092B-C50C-407E-A947-70E740481C1C}">
                <a14:useLocalDpi xmlns:a14="http://schemas.microsoft.com/office/drawing/2010/main" val="0"/>
              </a:ext>
            </a:extLst>
          </a:blip>
          <a:srcRect b="5088"/>
          <a:stretch/>
        </p:blipFill>
        <p:spPr bwMode="auto">
          <a:xfrm>
            <a:off x="1149533" y="777785"/>
            <a:ext cx="10149840" cy="5603965"/>
          </a:xfrm>
          <a:prstGeom prst="rect">
            <a:avLst/>
          </a:prstGeom>
          <a:noFill/>
          <a:ln>
            <a:noFill/>
          </a:ln>
        </p:spPr>
      </p:pic>
    </p:spTree>
    <p:extLst>
      <p:ext uri="{BB962C8B-B14F-4D97-AF65-F5344CB8AC3E}">
        <p14:creationId xmlns:p14="http://schemas.microsoft.com/office/powerpoint/2010/main" val="2978209600"/>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11</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3593813158"/>
              </p:ext>
            </p:extLst>
          </p:nvPr>
        </p:nvGraphicFramePr>
        <p:xfrm>
          <a:off x="685799" y="659590"/>
          <a:ext cx="11081657" cy="1603248"/>
        </p:xfrm>
        <a:graphic>
          <a:graphicData uri="http://schemas.openxmlformats.org/drawingml/2006/table">
            <a:tbl>
              <a:tblPr rtl="1" firstRow="1" bandRow="1">
                <a:tableStyleId>{5DA37D80-6434-44D0-A028-1B22A696006F}</a:tableStyleId>
              </a:tblPr>
              <a:tblGrid>
                <a:gridCol w="7940039">
                  <a:extLst>
                    <a:ext uri="{9D8B030D-6E8A-4147-A177-3AD203B41FA5}">
                      <a16:colId xmlns="" xmlns:a16="http://schemas.microsoft.com/office/drawing/2014/main" val="4280930506"/>
                    </a:ext>
                  </a:extLst>
                </a:gridCol>
                <a:gridCol w="3141618">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study of the diseases of the gastrointestinal tract.</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Gastroenterology</a:t>
                      </a:r>
                    </a:p>
                  </a:txBody>
                  <a:tcPr marL="0" marR="76200" marT="76200" marB="76200" anchor="ctr"/>
                </a:tc>
                <a:extLst>
                  <a:ext uri="{0D108BD9-81ED-4DB2-BD59-A6C34878D82A}">
                    <a16:rowId xmlns="" xmlns:a16="http://schemas.microsoft.com/office/drawing/2014/main"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physician specializing in diseases of the gastrointestinal tract.</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Gastroenterologist</a:t>
                      </a:r>
                    </a:p>
                  </a:txBody>
                  <a:tcPr marL="0" marR="76200" marT="76200" marB="76200" anchor="ctr"/>
                </a:tc>
                <a:extLst>
                  <a:ext uri="{0D108BD9-81ED-4DB2-BD59-A6C34878D82A}">
                    <a16:rowId xmlns="" xmlns:a16="http://schemas.microsoft.com/office/drawing/2014/main" val="923398137"/>
                  </a:ext>
                </a:extLst>
              </a:tr>
            </a:tbl>
          </a:graphicData>
        </a:graphic>
      </p:graphicFrame>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sng"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Specialist in  Gastrointestinal System</a:t>
            </a:r>
          </a:p>
        </p:txBody>
      </p:sp>
    </p:spTree>
    <p:extLst>
      <p:ext uri="{BB962C8B-B14F-4D97-AF65-F5344CB8AC3E}">
        <p14:creationId xmlns:p14="http://schemas.microsoft.com/office/powerpoint/2010/main" val="283097174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12</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3016143069"/>
              </p:ext>
            </p:extLst>
          </p:nvPr>
        </p:nvGraphicFramePr>
        <p:xfrm>
          <a:off x="685799" y="659590"/>
          <a:ext cx="11081657" cy="5846064"/>
        </p:xfrm>
        <a:graphic>
          <a:graphicData uri="http://schemas.openxmlformats.org/drawingml/2006/table">
            <a:tbl>
              <a:tblPr rtl="1" firstRow="1" bandRow="1">
                <a:tableStyleId>{5DA37D80-6434-44D0-A028-1B22A696006F}</a:tableStyleId>
              </a:tblPr>
              <a:tblGrid>
                <a:gridCol w="7704907">
                  <a:extLst>
                    <a:ext uri="{9D8B030D-6E8A-4147-A177-3AD203B41FA5}">
                      <a16:colId xmlns="" xmlns:a16="http://schemas.microsoft.com/office/drawing/2014/main" val="4280930506"/>
                    </a:ext>
                  </a:extLst>
                </a:gridCol>
                <a:gridCol w="3376750">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technique that uses radiographic to produce an image of the cross section of tissue.</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Abdominal Computed tomography (CT)</a:t>
                      </a:r>
                    </a:p>
                  </a:txBody>
                  <a:tcPr marL="0" marR="76200" marT="76200" marB="76200" anchor="ctr"/>
                </a:tc>
                <a:extLst>
                  <a:ext uri="{0D108BD9-81ED-4DB2-BD59-A6C34878D82A}">
                    <a16:rowId xmlns="" xmlns:a16="http://schemas.microsoft.com/office/drawing/2014/main"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An MRI is a procedure used to produce an image by the creation of a magnetic field to give detailed information about the gastrointestinal system.</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Abdominal Magnetic Resonance Imaging (MRI)</a:t>
                      </a:r>
                    </a:p>
                  </a:txBody>
                  <a:tcPr marL="0" marR="76200" marT="76200" marB="76200" anchor="ctr"/>
                </a:tc>
                <a:extLst>
                  <a:ext uri="{0D108BD9-81ED-4DB2-BD59-A6C34878D82A}">
                    <a16:rowId xmlns="" xmlns:a16="http://schemas.microsoft.com/office/drawing/2014/main" val="923398137"/>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Ultrasound is high-frequency sound waves.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Abdominal ultrasound</a:t>
                      </a:r>
                    </a:p>
                  </a:txBody>
                  <a:tcPr marL="0" marR="76200" marT="76200" marB="76200" anchor="ctr"/>
                </a:tc>
                <a:extLst>
                  <a:ext uri="{0D108BD9-81ED-4DB2-BD59-A6C34878D82A}">
                    <a16:rowId xmlns="" xmlns:a16="http://schemas.microsoft.com/office/drawing/2014/main" val="1427936144"/>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Administration of a radiopaque barium sulfate liquid to visual defects of the esophagus and surrounding areas.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Barium test</a:t>
                      </a:r>
                    </a:p>
                  </a:txBody>
                  <a:tcPr marL="0" marR="76200" marT="76200" marB="76200" anchor="ctr"/>
                </a:tc>
                <a:extLst>
                  <a:ext uri="{0D108BD9-81ED-4DB2-BD59-A6C34878D82A}">
                    <a16:rowId xmlns="" xmlns:a16="http://schemas.microsoft.com/office/drawing/2014/main" val="2251225060"/>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IV (intravenous) instillation of a radiopaque contrast to visualized and record information about the major bile ducts.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Cholangiography</a:t>
                      </a:r>
                    </a:p>
                  </a:txBody>
                  <a:tcPr marL="0" marR="76200" marT="76200" marB="76200" anchor="ctr"/>
                </a:tc>
                <a:extLst>
                  <a:ext uri="{0D108BD9-81ED-4DB2-BD59-A6C34878D82A}">
                    <a16:rowId xmlns="" xmlns:a16="http://schemas.microsoft.com/office/drawing/2014/main" val="1248193762"/>
                  </a:ext>
                </a:extLst>
              </a:tr>
            </a:tbl>
          </a:graphicData>
        </a:graphic>
      </p:graphicFrame>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Diagnostic Test of the Gastrointestinal System</a:t>
            </a:r>
          </a:p>
        </p:txBody>
      </p:sp>
    </p:spTree>
    <p:extLst>
      <p:ext uri="{BB962C8B-B14F-4D97-AF65-F5344CB8AC3E}">
        <p14:creationId xmlns:p14="http://schemas.microsoft.com/office/powerpoint/2010/main" val="2876085762"/>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13</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1850335286"/>
              </p:ext>
            </p:extLst>
          </p:nvPr>
        </p:nvGraphicFramePr>
        <p:xfrm>
          <a:off x="230778" y="515898"/>
          <a:ext cx="11562804" cy="6196584"/>
        </p:xfrm>
        <a:graphic>
          <a:graphicData uri="http://schemas.openxmlformats.org/drawingml/2006/table">
            <a:tbl>
              <a:tblPr rtl="1" firstRow="1" bandRow="1">
                <a:tableStyleId>{5DA37D80-6434-44D0-A028-1B22A696006F}</a:tableStyleId>
              </a:tblPr>
              <a:tblGrid>
                <a:gridCol w="7576020">
                  <a:extLst>
                    <a:ext uri="{9D8B030D-6E8A-4147-A177-3AD203B41FA5}">
                      <a16:colId xmlns="" xmlns:a16="http://schemas.microsoft.com/office/drawing/2014/main" val="4280930506"/>
                    </a:ext>
                  </a:extLst>
                </a:gridCol>
                <a:gridCol w="3986784">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examination of the organs and cavities of the body with an endoscope.</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Endoscopy</a:t>
                      </a:r>
                    </a:p>
                  </a:txBody>
                  <a:tcPr marL="0" marR="76200" marT="76200" marB="76200" anchor="ctr"/>
                </a:tc>
                <a:extLst>
                  <a:ext uri="{0D108BD9-81ED-4DB2-BD59-A6C34878D82A}">
                    <a16:rowId xmlns="" xmlns:a16="http://schemas.microsoft.com/office/drawing/2014/main"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An endoscopic test that allows the visualization of the bile ducts and pancreatic ducts.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Endoscopic retrograde cholangiopancreatography (ERCP)</a:t>
                      </a:r>
                    </a:p>
                  </a:txBody>
                  <a:tcPr marL="0" marR="76200" marT="76200" marB="76200" anchor="ctr"/>
                </a:tc>
                <a:extLst>
                  <a:ext uri="{0D108BD9-81ED-4DB2-BD59-A6C34878D82A}">
                    <a16:rowId xmlns="" xmlns:a16="http://schemas.microsoft.com/office/drawing/2014/main" val="923398137"/>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test used for the visualization of the upper gastrointestinal tract.</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Esophagogastroduodenoscopy (EGD)</a:t>
                      </a:r>
                    </a:p>
                  </a:txBody>
                  <a:tcPr marL="0" marR="76200" marT="76200" marB="76200" anchor="ctr"/>
                </a:tc>
                <a:extLst>
                  <a:ext uri="{0D108BD9-81ED-4DB2-BD59-A6C34878D82A}">
                    <a16:rowId xmlns="" xmlns:a16="http://schemas.microsoft.com/office/drawing/2014/main" val="1427936144"/>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Test of evaluate the functions of the liver including storage, metabolism, filtration, and excretion.</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Liver function test (LFT)</a:t>
                      </a:r>
                    </a:p>
                  </a:txBody>
                  <a:tcPr marL="0" marR="76200" marT="76200" marB="76200" anchor="ctr"/>
                </a:tc>
                <a:extLst>
                  <a:ext uri="{0D108BD9-81ED-4DB2-BD59-A6C34878D82A}">
                    <a16:rowId xmlns="" xmlns:a16="http://schemas.microsoft.com/office/drawing/2014/main" val="2251225060"/>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IV (intravenous) instillation of a radiopaque contrast to visualized and record information about the major bile ducts.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Liver biopsy</a:t>
                      </a:r>
                    </a:p>
                  </a:txBody>
                  <a:tcPr marL="0" marR="76200" marT="76200" marB="76200" anchor="ctr"/>
                </a:tc>
                <a:extLst>
                  <a:ext uri="{0D108BD9-81ED-4DB2-BD59-A6C34878D82A}">
                    <a16:rowId xmlns="" xmlns:a16="http://schemas.microsoft.com/office/drawing/2014/main" val="1248193762"/>
                  </a:ext>
                </a:extLst>
              </a:tr>
            </a:tbl>
          </a:graphicData>
        </a:graphic>
      </p:graphicFrame>
    </p:spTree>
    <p:extLst>
      <p:ext uri="{BB962C8B-B14F-4D97-AF65-F5344CB8AC3E}">
        <p14:creationId xmlns:p14="http://schemas.microsoft.com/office/powerpoint/2010/main" val="1673513918"/>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14</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2403790453"/>
              </p:ext>
            </p:extLst>
          </p:nvPr>
        </p:nvGraphicFramePr>
        <p:xfrm>
          <a:off x="230778" y="515898"/>
          <a:ext cx="11562804" cy="6196584"/>
        </p:xfrm>
        <a:graphic>
          <a:graphicData uri="http://schemas.openxmlformats.org/drawingml/2006/table">
            <a:tbl>
              <a:tblPr rtl="1" firstRow="1" bandRow="1">
                <a:tableStyleId>{5DA37D80-6434-44D0-A028-1B22A696006F}</a:tableStyleId>
              </a:tblPr>
              <a:tblGrid>
                <a:gridCol w="7576020">
                  <a:extLst>
                    <a:ext uri="{9D8B030D-6E8A-4147-A177-3AD203B41FA5}">
                      <a16:colId xmlns="" xmlns:a16="http://schemas.microsoft.com/office/drawing/2014/main" val="4280930506"/>
                    </a:ext>
                  </a:extLst>
                </a:gridCol>
                <a:gridCol w="3986784">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inspection of the sigmoid colon and rectum using a sigmoidoscope.</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Sigmoidoscopy</a:t>
                      </a:r>
                    </a:p>
                  </a:txBody>
                  <a:tcPr marL="0" marR="76200" marT="76200" marB="76200" anchor="ctr"/>
                </a:tc>
                <a:extLst>
                  <a:ext uri="{0D108BD9-81ED-4DB2-BD59-A6C34878D82A}">
                    <a16:rowId xmlns="" xmlns:a16="http://schemas.microsoft.com/office/drawing/2014/main" val="2022017906"/>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An endoscopic test that allows the visualization of the bile ducts and pancreatic ducts.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Endoscopic retrograde cholangiopancreatography (ERCP)</a:t>
                      </a:r>
                    </a:p>
                  </a:txBody>
                  <a:tcPr marL="0" marR="76200" marT="76200" marB="76200" anchor="ctr"/>
                </a:tc>
                <a:extLst>
                  <a:ext uri="{0D108BD9-81ED-4DB2-BD59-A6C34878D82A}">
                    <a16:rowId xmlns="" xmlns:a16="http://schemas.microsoft.com/office/drawing/2014/main" val="923398137"/>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test used for the visualization of the upper gastrointestinal tract.</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Esophagogastroduodenoscopy (EGD)</a:t>
                      </a:r>
                    </a:p>
                  </a:txBody>
                  <a:tcPr marL="0" marR="76200" marT="76200" marB="76200" anchor="ctr"/>
                </a:tc>
                <a:extLst>
                  <a:ext uri="{0D108BD9-81ED-4DB2-BD59-A6C34878D82A}">
                    <a16:rowId xmlns="" xmlns:a16="http://schemas.microsoft.com/office/drawing/2014/main" val="1427936144"/>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Test of evaluate the functions of the liver including storage, metabolism, filtration, and excretion.</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Liver function test (LFT)</a:t>
                      </a:r>
                    </a:p>
                  </a:txBody>
                  <a:tcPr marL="0" marR="76200" marT="76200" marB="76200" anchor="ctr"/>
                </a:tc>
                <a:extLst>
                  <a:ext uri="{0D108BD9-81ED-4DB2-BD59-A6C34878D82A}">
                    <a16:rowId xmlns="" xmlns:a16="http://schemas.microsoft.com/office/drawing/2014/main" val="2251225060"/>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IV (intravenous) instillation of a radiopaque contrast to visualized and record information about the major bile ducts.</a:t>
                      </a:r>
                    </a:p>
                  </a:txBody>
                  <a:tcPr marL="76200" marR="0" marT="76200" marB="76200"/>
                </a:tc>
                <a:tc>
                  <a:txBody>
                    <a:bodyPr/>
                    <a:lstStyle/>
                    <a:p>
                      <a:pPr algn="l">
                        <a:lnSpc>
                          <a:spcPct val="115000"/>
                        </a:lnSpc>
                        <a:spcAft>
                          <a:spcPts val="1000"/>
                        </a:spcAft>
                      </a:pPr>
                      <a:r>
                        <a:rPr lang="en-US" sz="28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Liver biopsy</a:t>
                      </a:r>
                    </a:p>
                  </a:txBody>
                  <a:tcPr marL="0" marR="76200" marT="76200" marB="76200" anchor="ctr"/>
                </a:tc>
                <a:extLst>
                  <a:ext uri="{0D108BD9-81ED-4DB2-BD59-A6C34878D82A}">
                    <a16:rowId xmlns="" xmlns:a16="http://schemas.microsoft.com/office/drawing/2014/main" val="1248193762"/>
                  </a:ext>
                </a:extLst>
              </a:tr>
            </a:tbl>
          </a:graphicData>
        </a:graphic>
      </p:graphicFrame>
    </p:spTree>
    <p:extLst>
      <p:ext uri="{BB962C8B-B14F-4D97-AF65-F5344CB8AC3E}">
        <p14:creationId xmlns:p14="http://schemas.microsoft.com/office/powerpoint/2010/main" val="3645019997"/>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15</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rgbClr val="7030A0"/>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Gastrointestinal System Disorder and Disease  </a:t>
            </a:r>
          </a:p>
        </p:txBody>
      </p:sp>
      <p:pic>
        <p:nvPicPr>
          <p:cNvPr id="6" name="Picture 4" descr="Medical Terminology Gastrointestinal System Diseases">
            <a:extLst>
              <a:ext uri="{FF2B5EF4-FFF2-40B4-BE49-F238E27FC236}">
                <a16:creationId xmlns="" xmlns:a16="http://schemas.microsoft.com/office/drawing/2014/main" id="{C638D103-E9D6-4157-8810-242CE4DC6775}"/>
              </a:ext>
            </a:extLst>
          </p:cNvPr>
          <p:cNvPicPr/>
          <p:nvPr/>
        </p:nvPicPr>
        <p:blipFill rotWithShape="1">
          <a:blip r:embed="rId3">
            <a:extLst>
              <a:ext uri="{28A0092B-C50C-407E-A947-70E740481C1C}">
                <a14:useLocalDpi xmlns:a14="http://schemas.microsoft.com/office/drawing/2010/main" val="0"/>
              </a:ext>
            </a:extLst>
          </a:blip>
          <a:srcRect b="5734"/>
          <a:stretch/>
        </p:blipFill>
        <p:spPr bwMode="auto">
          <a:xfrm>
            <a:off x="733697" y="668266"/>
            <a:ext cx="10724606" cy="5558790"/>
          </a:xfrm>
          <a:prstGeom prst="rect">
            <a:avLst/>
          </a:prstGeom>
          <a:noFill/>
          <a:ln>
            <a:noFill/>
          </a:ln>
        </p:spPr>
      </p:pic>
    </p:spTree>
    <p:extLst>
      <p:ext uri="{BB962C8B-B14F-4D97-AF65-F5344CB8AC3E}">
        <p14:creationId xmlns:p14="http://schemas.microsoft.com/office/powerpoint/2010/main" val="3255424371"/>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16</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149865249"/>
              </p:ext>
            </p:extLst>
          </p:nvPr>
        </p:nvGraphicFramePr>
        <p:xfrm>
          <a:off x="685799" y="659590"/>
          <a:ext cx="11081657" cy="6150864"/>
        </p:xfrm>
        <a:graphic>
          <a:graphicData uri="http://schemas.openxmlformats.org/drawingml/2006/table">
            <a:tbl>
              <a:tblPr rtl="1" firstRow="1" bandRow="1">
                <a:tableStyleId>{5DA37D80-6434-44D0-A028-1B22A696006F}</a:tableStyleId>
              </a:tblPr>
              <a:tblGrid>
                <a:gridCol w="7940039">
                  <a:extLst>
                    <a:ext uri="{9D8B030D-6E8A-4147-A177-3AD203B41FA5}">
                      <a16:colId xmlns="" xmlns:a16="http://schemas.microsoft.com/office/drawing/2014/main" val="4280930506"/>
                    </a:ext>
                  </a:extLst>
                </a:gridCol>
                <a:gridCol w="3141618">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accumulation of a large amount of fluid in the peritoneal space.</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Ascites</a:t>
                      </a:r>
                    </a:p>
                  </a:txBody>
                  <a:tcPr marL="0" marR="76200" marT="76200" marB="76200" anchor="ctr"/>
                </a:tc>
                <a:extLst>
                  <a:ext uri="{0D108BD9-81ED-4DB2-BD59-A6C34878D82A}">
                    <a16:rowId xmlns="" xmlns:a16="http://schemas.microsoft.com/office/drawing/2014/main" val="2022017906"/>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Heartburn is a painful burning sensation in the esophagus just below the sternum.</a:t>
                      </a:r>
                      <a:endPar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Pyrosis</a:t>
                      </a:r>
                    </a:p>
                  </a:txBody>
                  <a:tcPr marL="0" marR="76200" marT="76200" marB="76200" anchor="ctr"/>
                </a:tc>
                <a:extLst>
                  <a:ext uri="{0D108BD9-81ED-4DB2-BD59-A6C34878D82A}">
                    <a16:rowId xmlns="" xmlns:a16="http://schemas.microsoft.com/office/drawing/2014/main" val="119472954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The passage of bright red blood from the rectum.</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Hematochezia</a:t>
                      </a:r>
                    </a:p>
                  </a:txBody>
                  <a:tcPr marL="0" marR="76200" marT="76200" marB="76200" anchor="ctr"/>
                </a:tc>
                <a:extLst>
                  <a:ext uri="{0D108BD9-81ED-4DB2-BD59-A6C34878D82A}">
                    <a16:rowId xmlns="" xmlns:a16="http://schemas.microsoft.com/office/drawing/2014/main" val="125683479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vomiting of bright red blood.</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Hematemesis</a:t>
                      </a:r>
                    </a:p>
                  </a:txBody>
                  <a:tcPr marL="0" marR="76200" marT="76200" marB="76200" anchor="ctr"/>
                </a:tc>
                <a:extLst>
                  <a:ext uri="{0D108BD9-81ED-4DB2-BD59-A6C34878D82A}">
                    <a16:rowId xmlns="" xmlns:a16="http://schemas.microsoft.com/office/drawing/2014/main" val="446530509"/>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Difficulty swallowing.</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Dysphagia</a:t>
                      </a:r>
                    </a:p>
                  </a:txBody>
                  <a:tcPr marL="0" marR="76200" marT="76200" marB="76200" anchor="ctr"/>
                </a:tc>
                <a:extLst>
                  <a:ext uri="{0D108BD9-81ED-4DB2-BD59-A6C34878D82A}">
                    <a16:rowId xmlns="" xmlns:a16="http://schemas.microsoft.com/office/drawing/2014/main" val="416356106"/>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large amount of bilirubin in the blood causing a yellow discoloration of skin, mucus membrane and sclera of the eye.</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Jaundice</a:t>
                      </a:r>
                    </a:p>
                  </a:txBody>
                  <a:tcPr marL="0" marR="76200" marT="76200" marB="76200" anchor="ctr"/>
                </a:tc>
                <a:extLst>
                  <a:ext uri="{0D108BD9-81ED-4DB2-BD59-A6C34878D82A}">
                    <a16:rowId xmlns="" xmlns:a16="http://schemas.microsoft.com/office/drawing/2014/main" val="1410957532"/>
                  </a:ext>
                </a:extLst>
              </a:tr>
              <a:tr h="370840">
                <a:tc>
                  <a:txBody>
                    <a:bodyPr/>
                    <a:lstStyle/>
                    <a:p>
                      <a:pPr>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The distinctive black tarry stool which usually suggests digested blood.</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Melena</a:t>
                      </a:r>
                    </a:p>
                  </a:txBody>
                  <a:tcPr marL="0" marR="76200" marT="76200" marB="76200" anchor="ctr"/>
                </a:tc>
                <a:extLst>
                  <a:ext uri="{0D108BD9-81ED-4DB2-BD59-A6C34878D82A}">
                    <a16:rowId xmlns="" xmlns:a16="http://schemas.microsoft.com/office/drawing/2014/main" val="3047006870"/>
                  </a:ext>
                </a:extLst>
              </a:tr>
            </a:tbl>
          </a:graphicData>
        </a:graphic>
      </p:graphicFrame>
      <p:sp>
        <p:nvSpPr>
          <p:cNvPr id="7" name="Content Placeholder 2">
            <a:extLst>
              <a:ext uri="{FF2B5EF4-FFF2-40B4-BE49-F238E27FC236}">
                <a16:creationId xmlns="" xmlns:a16="http://schemas.microsoft.com/office/drawing/2014/main" id="{4F793343-3181-48FB-BAB2-3E03A23889F9}"/>
              </a:ext>
            </a:extLst>
          </p:cNvPr>
          <p:cNvSpPr txBox="1">
            <a:spLocks/>
          </p:cNvSpPr>
          <p:nvPr/>
        </p:nvSpPr>
        <p:spPr>
          <a:xfrm>
            <a:off x="541292" y="-39189"/>
            <a:ext cx="10147119" cy="444137"/>
          </a:xfrm>
          <a:prstGeom prst="rect">
            <a:avLst/>
          </a:prstGeom>
        </p:spPr>
        <p:txBody>
          <a:bodyPr vert="horz" lIns="91440" tIns="45720" rIns="91440" bIns="45720" rtlCol="0">
            <a:noAutofit/>
          </a:bodyPr>
          <a:lstStyle>
            <a:lvl1pPr marL="342900" indent="-342900" algn="r" defTabSz="457200" rtl="1" eaLnBrk="1" latinLnBrk="0" hangingPunct="1">
              <a:spcBef>
                <a:spcPts val="1000"/>
              </a:spcBef>
              <a:spcAft>
                <a:spcPts val="0"/>
              </a:spcAft>
              <a:buClr>
                <a:schemeClr val="accent1"/>
              </a:buClr>
              <a:buSzPct val="80000"/>
              <a:buFont typeface="Wingdings 3" charset="2"/>
              <a:buChar char=""/>
              <a:defRPr sz="1800" kern="1200">
                <a:solidFill>
                  <a:schemeClr val="tx1">
                    <a:lumMod val="75000"/>
                    <a:lumOff val="25000"/>
                  </a:schemeClr>
                </a:solidFill>
                <a:latin typeface="+mn-lt"/>
                <a:ea typeface="+mn-ea"/>
                <a:cs typeface="+mn-cs"/>
              </a:defRPr>
            </a:lvl1pPr>
            <a:lvl2pPr marL="742950" indent="-285750" algn="r" defTabSz="457200" rtl="1" eaLnBrk="1" latinLnBrk="0" hangingPunct="1">
              <a:spcBef>
                <a:spcPts val="1000"/>
              </a:spcBef>
              <a:spcAft>
                <a:spcPts val="0"/>
              </a:spcAft>
              <a:buClr>
                <a:schemeClr val="accent1"/>
              </a:buClr>
              <a:buSzPct val="80000"/>
              <a:buFont typeface="Wingdings 3" charset="2"/>
              <a:buChar char=""/>
              <a:defRPr sz="1600" kern="1200">
                <a:solidFill>
                  <a:schemeClr val="tx1">
                    <a:lumMod val="75000"/>
                    <a:lumOff val="25000"/>
                  </a:schemeClr>
                </a:solidFill>
                <a:latin typeface="+mn-lt"/>
                <a:ea typeface="+mn-ea"/>
                <a:cs typeface="+mn-cs"/>
              </a:defRPr>
            </a:lvl2pPr>
            <a:lvl3pPr marL="1143000" indent="-228600" algn="r" defTabSz="457200" rtl="1" eaLnBrk="1" latinLnBrk="0" hangingPunct="1">
              <a:spcBef>
                <a:spcPts val="1000"/>
              </a:spcBef>
              <a:spcAft>
                <a:spcPts val="0"/>
              </a:spcAft>
              <a:buClr>
                <a:schemeClr val="accent1"/>
              </a:buClr>
              <a:buSzPct val="80000"/>
              <a:buFont typeface="Wingdings 3" charset="2"/>
              <a:buChar char=""/>
              <a:defRPr sz="1400" kern="1200">
                <a:solidFill>
                  <a:schemeClr val="tx1">
                    <a:lumMod val="75000"/>
                    <a:lumOff val="25000"/>
                  </a:schemeClr>
                </a:solidFill>
                <a:latin typeface="+mn-lt"/>
                <a:ea typeface="+mn-ea"/>
                <a:cs typeface="+mn-cs"/>
              </a:defRPr>
            </a:lvl3pPr>
            <a:lvl4pPr marL="1600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4pPr>
            <a:lvl5pPr marL="20574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5pPr>
            <a:lvl6pPr marL="25146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6pPr>
            <a:lvl7pPr marL="29718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7pPr>
            <a:lvl8pPr marL="34290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8pPr>
            <a:lvl9pPr marL="3886200" indent="-228600" algn="r" defTabSz="457200" rtl="1" eaLnBrk="1" latinLnBrk="0" hangingPunct="1">
              <a:spcBef>
                <a:spcPts val="1000"/>
              </a:spcBef>
              <a:spcAft>
                <a:spcPts val="0"/>
              </a:spcAft>
              <a:buClr>
                <a:schemeClr val="accent1"/>
              </a:buClr>
              <a:buSzPct val="80000"/>
              <a:buFont typeface="Wingdings 3" charset="2"/>
              <a:buChar char=""/>
              <a:defRPr sz="1200" kern="1200">
                <a:solidFill>
                  <a:schemeClr val="tx1">
                    <a:lumMod val="75000"/>
                    <a:lumOff val="25000"/>
                  </a:schemeClr>
                </a:solidFill>
                <a:latin typeface="+mn-lt"/>
                <a:ea typeface="+mn-ea"/>
                <a:cs typeface="+mn-cs"/>
              </a:defRPr>
            </a:lvl9pPr>
          </a:lstStyle>
          <a:p>
            <a:pPr marL="0" marR="0" lvl="0" indent="0" algn="l" defTabSz="914400" rtl="0" eaLnBrk="1" fontAlgn="auto" latinLnBrk="0" hangingPunct="1">
              <a:lnSpc>
                <a:spcPct val="100000"/>
              </a:lnSpc>
              <a:spcBef>
                <a:spcPts val="0"/>
              </a:spcBef>
              <a:spcAft>
                <a:spcPts val="0"/>
              </a:spcAft>
              <a:buClr>
                <a:srgbClr val="4F81BD"/>
              </a:buClr>
              <a:buSzTx/>
              <a:buFontTx/>
              <a:buNone/>
              <a:tabLst/>
              <a:defRPr/>
            </a:pPr>
            <a:r>
              <a:rPr kumimoji="0" lang="en-US" sz="2800" b="1" i="0" u="none" strike="noStrike" kern="1200" cap="none" spc="0" normalizeH="0" baseline="0" noProof="0" dirty="0">
                <a:ln>
                  <a:noFill/>
                </a:ln>
                <a:solidFill>
                  <a:schemeClr val="tx1"/>
                </a:solidFill>
                <a:effectLst>
                  <a:outerShdw blurRad="38100" dist="38100" dir="2700000" algn="tl">
                    <a:srgbClr val="000000">
                      <a:alpha val="43137"/>
                    </a:srgbClr>
                  </a:outerShdw>
                </a:effectLst>
                <a:uLnTx/>
                <a:uFillTx/>
                <a:latin typeface="Times New Roman" panose="02020603050405020304" pitchFamily="18" charset="0"/>
                <a:ea typeface="+mn-ea"/>
                <a:cs typeface="Times New Roman" panose="02020603050405020304" pitchFamily="18" charset="0"/>
              </a:rPr>
              <a:t>Respiratory System Disease </a:t>
            </a:r>
          </a:p>
        </p:txBody>
      </p:sp>
    </p:spTree>
    <p:extLst>
      <p:ext uri="{BB962C8B-B14F-4D97-AF65-F5344CB8AC3E}">
        <p14:creationId xmlns:p14="http://schemas.microsoft.com/office/powerpoint/2010/main" val="2187333619"/>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marL="0" marR="0" lvl="0" indent="0" algn="r" defTabSz="914400" rtl="0" eaLnBrk="1" fontAlgn="auto" latinLnBrk="0" hangingPunct="1">
              <a:lnSpc>
                <a:spcPct val="100000"/>
              </a:lnSpc>
              <a:spcBef>
                <a:spcPts val="0"/>
              </a:spcBef>
              <a:spcAft>
                <a:spcPts val="0"/>
              </a:spcAft>
              <a:buClrTx/>
              <a:buSzTx/>
              <a:buFontTx/>
              <a:buNone/>
              <a:tabLst/>
              <a:defRPr/>
            </a:pPr>
            <a:fld id="{0BF9B047-6E35-44AD-B32C-4FC49892E5C4}" type="slidenum">
              <a:rPr kumimoji="0" lang="en-US" sz="1400" b="0" i="0" u="none" strike="noStrike" kern="1200" cap="none" spc="0" normalizeH="0" baseline="0" noProof="0" smtClean="0">
                <a:ln>
                  <a:noFill/>
                </a:ln>
                <a:solidFill>
                  <a:srgbClr val="000000"/>
                </a:solidFill>
                <a:effectLst/>
                <a:uLnTx/>
                <a:uFillTx/>
                <a:latin typeface="Arial"/>
                <a:ea typeface="+mn-ea"/>
                <a:cs typeface="Arial"/>
              </a:rPr>
              <a:pPr marL="0" marR="0" lvl="0" indent="0" algn="r" defTabSz="914400" rtl="0" eaLnBrk="1" fontAlgn="auto" latinLnBrk="0" hangingPunct="1">
                <a:lnSpc>
                  <a:spcPct val="100000"/>
                </a:lnSpc>
                <a:spcBef>
                  <a:spcPts val="0"/>
                </a:spcBef>
                <a:spcAft>
                  <a:spcPts val="0"/>
                </a:spcAft>
                <a:buClrTx/>
                <a:buSzTx/>
                <a:buFontTx/>
                <a:buNone/>
                <a:tabLst/>
                <a:defRPr/>
              </a:pPr>
              <a:t>17</a:t>
            </a:fld>
            <a:endParaRPr kumimoji="0" lang="en-US" sz="1400" b="0" i="0" u="none" strike="noStrike" kern="1200" cap="none" spc="0" normalizeH="0" baseline="0" noProof="0" dirty="0">
              <a:ln>
                <a:noFill/>
              </a:ln>
              <a:solidFill>
                <a:srgbClr val="000000"/>
              </a:solidFill>
              <a:effectLst/>
              <a:uLnTx/>
              <a:uFillTx/>
              <a:latin typeface="Arial"/>
              <a:ea typeface="+mn-ea"/>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lvl="0" indent="0" algn="l" defTabSz="914400" rtl="0" eaLnBrk="0" fontAlgn="base" latinLnBrk="0" hangingPunct="0">
              <a:lnSpc>
                <a:spcPct val="100000"/>
              </a:lnSpc>
              <a:spcBef>
                <a:spcPct val="0"/>
              </a:spcBef>
              <a:spcAft>
                <a:spcPct val="0"/>
              </a:spcAft>
              <a:buClrTx/>
              <a:buSzTx/>
              <a:buFontTx/>
              <a:buNone/>
              <a:tabLst/>
              <a:defRPr/>
            </a:pPr>
            <a:endParaRPr kumimoji="0" lang="ar-IQ" sz="2400" b="0" i="0" u="none" strike="noStrike" kern="1200" cap="none" spc="0" normalizeH="0" baseline="0" noProof="0">
              <a:ln>
                <a:noFill/>
              </a:ln>
              <a:solidFill>
                <a:srgbClr val="000000"/>
              </a:solidFill>
              <a:effectLst/>
              <a:uLnTx/>
              <a:uFillTx/>
              <a:latin typeface="Times New Roman" pitchFamily="18" charset="0"/>
              <a:ea typeface="+mn-ea"/>
              <a:cs typeface="+mn-cs"/>
            </a:endParaRPr>
          </a:p>
        </p:txBody>
      </p:sp>
      <p:graphicFrame>
        <p:nvGraphicFramePr>
          <p:cNvPr id="6" name="جدول 4">
            <a:extLst>
              <a:ext uri="{FF2B5EF4-FFF2-40B4-BE49-F238E27FC236}">
                <a16:creationId xmlns="" xmlns:a16="http://schemas.microsoft.com/office/drawing/2014/main" id="{764AF19A-780E-4181-8231-D48126D53D3A}"/>
              </a:ext>
            </a:extLst>
          </p:cNvPr>
          <p:cNvGraphicFramePr>
            <a:graphicFrameLocks noGrp="1"/>
          </p:cNvGraphicFramePr>
          <p:nvPr>
            <p:extLst>
              <p:ext uri="{D42A27DB-BD31-4B8C-83A1-F6EECF244321}">
                <p14:modId xmlns:p14="http://schemas.microsoft.com/office/powerpoint/2010/main" val="3837380005"/>
              </p:ext>
            </p:extLst>
          </p:nvPr>
        </p:nvGraphicFramePr>
        <p:xfrm>
          <a:off x="541292" y="907784"/>
          <a:ext cx="11081657" cy="4315968"/>
        </p:xfrm>
        <a:graphic>
          <a:graphicData uri="http://schemas.openxmlformats.org/drawingml/2006/table">
            <a:tbl>
              <a:tblPr rtl="1" firstRow="1" bandRow="1">
                <a:tableStyleId>{5DA37D80-6434-44D0-A028-1B22A696006F}</a:tableStyleId>
              </a:tblPr>
              <a:tblGrid>
                <a:gridCol w="7940039">
                  <a:extLst>
                    <a:ext uri="{9D8B030D-6E8A-4147-A177-3AD203B41FA5}">
                      <a16:colId xmlns="" xmlns:a16="http://schemas.microsoft.com/office/drawing/2014/main" val="4280930506"/>
                    </a:ext>
                  </a:extLst>
                </a:gridCol>
                <a:gridCol w="3141618">
                  <a:extLst>
                    <a:ext uri="{9D8B030D-6E8A-4147-A177-3AD203B41FA5}">
                      <a16:colId xmlns="" xmlns:a16="http://schemas.microsoft.com/office/drawing/2014/main" val="2632040498"/>
                    </a:ext>
                  </a:extLst>
                </a:gridCol>
              </a:tblGrid>
              <a:tr h="370840">
                <a:tc>
                  <a:txBody>
                    <a:bodyPr/>
                    <a:lstStyle/>
                    <a:p>
                      <a:pPr rtl="1"/>
                      <a:r>
                        <a:rPr lang="en-US"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Definition  </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tc>
                  <a:txBody>
                    <a:bodyPr/>
                    <a:lstStyle/>
                    <a:p>
                      <a:pPr rtl="1"/>
                      <a:r>
                        <a:rPr lang="en-US" sz="2400" b="1" kern="1200" noProof="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Terms</a:t>
                      </a:r>
                      <a:endParaRPr lang="ar-IQ" sz="2400" b="1" kern="1200" dirty="0">
                        <a:solidFill>
                          <a:schemeClr val="tx1"/>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endParaRPr>
                    </a:p>
                  </a:txBody>
                  <a:tcPr anchor="ctr"/>
                </a:tc>
                <a:extLst>
                  <a:ext uri="{0D108BD9-81ED-4DB2-BD59-A6C34878D82A}">
                    <a16:rowId xmlns="" xmlns:a16="http://schemas.microsoft.com/office/drawing/2014/main" val="4284080191"/>
                  </a:ext>
                </a:extLst>
              </a:tr>
              <a:tr h="370840">
                <a:tc>
                  <a:txBody>
                    <a:bodyPr/>
                    <a:lstStyle/>
                    <a:p>
                      <a:pPr marL="0" algn="l" defTabSz="914400" rtl="0" eaLnBrk="1" latinLnBrk="0" hangingPunct="1">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A large amount of fat in the feces that is foul smelling and floats.</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Steatorrhea</a:t>
                      </a:r>
                    </a:p>
                  </a:txBody>
                  <a:tcPr marL="0" marR="76200" marT="76200" marB="76200" anchor="ctr"/>
                </a:tc>
                <a:extLst>
                  <a:ext uri="{0D108BD9-81ED-4DB2-BD59-A6C34878D82A}">
                    <a16:rowId xmlns="" xmlns:a16="http://schemas.microsoft.com/office/drawing/2014/main" val="2022017906"/>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The presences of gallstones in the gallbladder.</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Cholelithiasis</a:t>
                      </a:r>
                    </a:p>
                  </a:txBody>
                  <a:tcPr marL="0" marR="76200" marT="76200" marB="76200" anchor="ctr"/>
                </a:tc>
                <a:extLst>
                  <a:ext uri="{0D108BD9-81ED-4DB2-BD59-A6C34878D82A}">
                    <a16:rowId xmlns="" xmlns:a16="http://schemas.microsoft.com/office/drawing/2014/main" val="119472954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A degenerative disease of the liver.</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Cirrhosis</a:t>
                      </a:r>
                    </a:p>
                  </a:txBody>
                  <a:tcPr marL="0" marR="76200" marT="76200" marB="76200" anchor="ctr"/>
                </a:tc>
                <a:extLst>
                  <a:ext uri="{0D108BD9-81ED-4DB2-BD59-A6C34878D82A}">
                    <a16:rowId xmlns="" xmlns:a16="http://schemas.microsoft.com/office/drawing/2014/main" val="1256834799"/>
                  </a:ext>
                </a:extLst>
              </a:tr>
              <a:tr h="370840">
                <a:tc>
                  <a:txBody>
                    <a:bodyPr/>
                    <a:lstStyle/>
                    <a:p>
                      <a:pPr>
                        <a:lnSpc>
                          <a:spcPct val="115000"/>
                        </a:lnSpc>
                        <a:spcAft>
                          <a:spcPts val="1000"/>
                        </a:spcAft>
                      </a:pPr>
                      <a:r>
                        <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rPr>
                        <a:t>The abnormal enlargement of the liver.</a:t>
                      </a: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Hepatomegaly</a:t>
                      </a:r>
                    </a:p>
                  </a:txBody>
                  <a:tcPr marL="0" marR="76200" marT="76200" marB="76200" anchor="ctr"/>
                </a:tc>
                <a:extLst>
                  <a:ext uri="{0D108BD9-81ED-4DB2-BD59-A6C34878D82A}">
                    <a16:rowId xmlns="" xmlns:a16="http://schemas.microsoft.com/office/drawing/2014/main" val="2778620068"/>
                  </a:ext>
                </a:extLst>
              </a:tr>
              <a:tr h="370840">
                <a:tc>
                  <a:txBody>
                    <a:bodyPr/>
                    <a:lstStyle/>
                    <a:p>
                      <a:pPr>
                        <a:lnSpc>
                          <a:spcPct val="115000"/>
                        </a:lnSpc>
                        <a:spcAft>
                          <a:spcPts val="1000"/>
                        </a:spcAft>
                      </a:pPr>
                      <a:endPar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endParaRP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peptic ulcer</a:t>
                      </a:r>
                    </a:p>
                  </a:txBody>
                  <a:tcPr marL="0" marR="76200" marT="76200" marB="76200" anchor="ctr"/>
                </a:tc>
                <a:extLst>
                  <a:ext uri="{0D108BD9-81ED-4DB2-BD59-A6C34878D82A}">
                    <a16:rowId xmlns="" xmlns:a16="http://schemas.microsoft.com/office/drawing/2014/main" val="471869365"/>
                  </a:ext>
                </a:extLst>
              </a:tr>
              <a:tr h="370840">
                <a:tc>
                  <a:txBody>
                    <a:bodyPr/>
                    <a:lstStyle/>
                    <a:p>
                      <a:pPr>
                        <a:lnSpc>
                          <a:spcPct val="115000"/>
                        </a:lnSpc>
                        <a:spcAft>
                          <a:spcPts val="1000"/>
                        </a:spcAft>
                      </a:pPr>
                      <a:endParaRPr kumimoji="0" lang="en-US" sz="2400" b="0" i="0" u="none" strike="noStrike" kern="1200" cap="none" spc="0" normalizeH="0" baseline="0" noProof="0" dirty="0">
                        <a:ln>
                          <a:noFill/>
                        </a:ln>
                        <a:solidFill>
                          <a:srgbClr val="000000">
                            <a:lumMod val="75000"/>
                            <a:lumOff val="25000"/>
                          </a:srgbClr>
                        </a:solidFill>
                        <a:effectLst>
                          <a:outerShdw blurRad="38100" dist="38100" dir="2700000" algn="tl">
                            <a:srgbClr val="000000">
                              <a:alpha val="43137"/>
                            </a:srgbClr>
                          </a:outerShdw>
                        </a:effectLst>
                        <a:uLnTx/>
                        <a:uFillTx/>
                        <a:latin typeface="Times New Roman" panose="02020603050405020304" pitchFamily="18" charset="0"/>
                        <a:ea typeface="+mn-ea"/>
                        <a:cs typeface="Arial" panose="020B0604020202020204" pitchFamily="34" charset="0"/>
                      </a:endParaRPr>
                    </a:p>
                  </a:txBody>
                  <a:tcPr marL="76200" marR="0" marT="76200" marB="76200"/>
                </a:tc>
                <a:tc>
                  <a:txBody>
                    <a:bodyPr/>
                    <a:lstStyle/>
                    <a:p>
                      <a:pPr algn="l">
                        <a:lnSpc>
                          <a:spcPct val="115000"/>
                        </a:lnSpc>
                        <a:spcAft>
                          <a:spcPts val="1000"/>
                        </a:spcAft>
                      </a:pPr>
                      <a:r>
                        <a:rPr lang="en-US" sz="2400" kern="1200" dirty="0">
                          <a:solidFill>
                            <a:srgbClr val="000000">
                              <a:lumMod val="75000"/>
                              <a:lumOff val="25000"/>
                            </a:srgbClr>
                          </a:solidFill>
                          <a:effectLst>
                            <a:outerShdw blurRad="38100" dist="38100" dir="2700000" algn="tl">
                              <a:srgbClr val="000000">
                                <a:alpha val="43137"/>
                              </a:srgbClr>
                            </a:outerShdw>
                          </a:effectLst>
                          <a:latin typeface="Times New Roman" panose="02020603050405020304" pitchFamily="18" charset="0"/>
                          <a:ea typeface="+mn-ea"/>
                          <a:cs typeface="Arial" panose="020B0604020202020204" pitchFamily="34" charset="0"/>
                        </a:rPr>
                        <a:t>Intestinal obstruction </a:t>
                      </a:r>
                    </a:p>
                  </a:txBody>
                  <a:tcPr marL="0" marR="76200" marT="76200" marB="76200" anchor="ctr"/>
                </a:tc>
                <a:extLst>
                  <a:ext uri="{0D108BD9-81ED-4DB2-BD59-A6C34878D82A}">
                    <a16:rowId xmlns="" xmlns:a16="http://schemas.microsoft.com/office/drawing/2014/main" val="457168904"/>
                  </a:ext>
                </a:extLst>
              </a:tr>
            </a:tbl>
          </a:graphicData>
        </a:graphic>
      </p:graphicFrame>
    </p:spTree>
    <p:extLst>
      <p:ext uri="{BB962C8B-B14F-4D97-AF65-F5344CB8AC3E}">
        <p14:creationId xmlns:p14="http://schemas.microsoft.com/office/powerpoint/2010/main" val="2195531836"/>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3" name="عنصر نائب لرقم الشريحة 3">
            <a:extLst>
              <a:ext uri="{FF2B5EF4-FFF2-40B4-BE49-F238E27FC236}">
                <a16:creationId xmlns="" xmlns:a16="http://schemas.microsoft.com/office/drawing/2014/main" id="{BB946B39-5E6A-48BC-BFF2-9A7589358020}"/>
              </a:ext>
            </a:extLst>
          </p:cNvPr>
          <p:cNvSpPr txBox="1">
            <a:spLocks/>
          </p:cNvSpPr>
          <p:nvPr/>
        </p:nvSpPr>
        <p:spPr bwMode="auto">
          <a:xfrm>
            <a:off x="9116423" y="6381750"/>
            <a:ext cx="2844800" cy="476250"/>
          </a:xfrm>
          <a:prstGeom prst="rect">
            <a:avLst/>
          </a:prstGeom>
          <a:noFill/>
          <a:ln>
            <a:noFill/>
          </a:ln>
          <a:effectLst/>
          <a:extLst>
            <a:ext uri="{909E8E84-426E-40DD-AFC4-6F175D3DCCD1}">
              <a14:hiddenFill xmlns:a14="http://schemas.microsoft.com/office/drawing/2010/main">
                <a:solidFill>
                  <a:schemeClr val="accent1"/>
                </a:solidFill>
              </a14:hiddenFill>
            </a:ex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defPPr>
              <a:defRPr lang="ar-IQ"/>
            </a:defPPr>
            <a:lvl1pPr marL="0" algn="r" defTabSz="914400" rtl="1" eaLnBrk="1" latinLnBrk="0" hangingPunct="1">
              <a:defRPr sz="1400" kern="1200">
                <a:solidFill>
                  <a:schemeClr val="tx1"/>
                </a:solidFill>
                <a:latin typeface="+mn-lt"/>
                <a:ea typeface="+mn-ea"/>
                <a:cs typeface="+mn-cs"/>
              </a:defRPr>
            </a:lvl1pPr>
            <a:lvl2pPr marL="457200" algn="r" defTabSz="914400" rtl="1" eaLnBrk="1" latinLnBrk="0" hangingPunct="1">
              <a:defRPr sz="1800" kern="1200">
                <a:solidFill>
                  <a:schemeClr val="tx1"/>
                </a:solidFill>
                <a:latin typeface="+mn-lt"/>
                <a:ea typeface="+mn-ea"/>
                <a:cs typeface="+mn-cs"/>
              </a:defRPr>
            </a:lvl2pPr>
            <a:lvl3pPr marL="914400" algn="r" defTabSz="914400" rtl="1" eaLnBrk="1" latinLnBrk="0" hangingPunct="1">
              <a:defRPr sz="1800" kern="1200">
                <a:solidFill>
                  <a:schemeClr val="tx1"/>
                </a:solidFill>
                <a:latin typeface="+mn-lt"/>
                <a:ea typeface="+mn-ea"/>
                <a:cs typeface="+mn-cs"/>
              </a:defRPr>
            </a:lvl3pPr>
            <a:lvl4pPr marL="1371600" algn="r" defTabSz="914400" rtl="1" eaLnBrk="1" latinLnBrk="0" hangingPunct="1">
              <a:defRPr sz="1800" kern="1200">
                <a:solidFill>
                  <a:schemeClr val="tx1"/>
                </a:solidFill>
                <a:latin typeface="+mn-lt"/>
                <a:ea typeface="+mn-ea"/>
                <a:cs typeface="+mn-cs"/>
              </a:defRPr>
            </a:lvl4pPr>
            <a:lvl5pPr marL="1828800" algn="r" defTabSz="914400" rtl="1" eaLnBrk="1" latinLnBrk="0" hangingPunct="1">
              <a:defRPr sz="1800" kern="1200">
                <a:solidFill>
                  <a:schemeClr val="tx1"/>
                </a:solidFill>
                <a:latin typeface="+mn-lt"/>
                <a:ea typeface="+mn-ea"/>
                <a:cs typeface="+mn-cs"/>
              </a:defRPr>
            </a:lvl5pPr>
            <a:lvl6pPr marL="2286000" algn="r" defTabSz="914400" rtl="1" eaLnBrk="1" latinLnBrk="0" hangingPunct="1">
              <a:defRPr sz="1800" kern="1200">
                <a:solidFill>
                  <a:schemeClr val="tx1"/>
                </a:solidFill>
                <a:latin typeface="+mn-lt"/>
                <a:ea typeface="+mn-ea"/>
                <a:cs typeface="+mn-cs"/>
              </a:defRPr>
            </a:lvl6pPr>
            <a:lvl7pPr marL="2743200" algn="r" defTabSz="914400" rtl="1" eaLnBrk="1" latinLnBrk="0" hangingPunct="1">
              <a:defRPr sz="1800" kern="1200">
                <a:solidFill>
                  <a:schemeClr val="tx1"/>
                </a:solidFill>
                <a:latin typeface="+mn-lt"/>
                <a:ea typeface="+mn-ea"/>
                <a:cs typeface="+mn-cs"/>
              </a:defRPr>
            </a:lvl7pPr>
            <a:lvl8pPr marL="3200400" algn="r" defTabSz="914400" rtl="1" eaLnBrk="1" latinLnBrk="0" hangingPunct="1">
              <a:defRPr sz="1800" kern="1200">
                <a:solidFill>
                  <a:schemeClr val="tx1"/>
                </a:solidFill>
                <a:latin typeface="+mn-lt"/>
                <a:ea typeface="+mn-ea"/>
                <a:cs typeface="+mn-cs"/>
              </a:defRPr>
            </a:lvl8pPr>
            <a:lvl9pPr marL="3657600" algn="r" defTabSz="914400" rtl="1" eaLnBrk="1" latinLnBrk="0" hangingPunct="1">
              <a:defRPr sz="1800" kern="1200">
                <a:solidFill>
                  <a:schemeClr val="tx1"/>
                </a:solidFill>
                <a:latin typeface="+mn-lt"/>
                <a:ea typeface="+mn-ea"/>
                <a:cs typeface="+mn-cs"/>
              </a:defRPr>
            </a:lvl9pPr>
          </a:lstStyle>
          <a:p>
            <a:pPr rtl="0"/>
            <a:fld id="{0BF9B047-6E35-44AD-B32C-4FC49892E5C4}" type="slidenum">
              <a:rPr lang="en-US" smtClean="0">
                <a:solidFill>
                  <a:srgbClr val="000000"/>
                </a:solidFill>
                <a:cs typeface="Arial"/>
              </a:rPr>
              <a:pPr rtl="0"/>
              <a:t>18</a:t>
            </a:fld>
            <a:endParaRPr lang="en-US" dirty="0">
              <a:solidFill>
                <a:srgbClr val="000000"/>
              </a:solidFill>
              <a:cs typeface="Arial"/>
            </a:endParaRPr>
          </a:p>
        </p:txBody>
      </p:sp>
      <p:sp>
        <p:nvSpPr>
          <p:cNvPr id="2" name="مستطيل 1">
            <a:extLst>
              <a:ext uri="{FF2B5EF4-FFF2-40B4-BE49-F238E27FC236}">
                <a16:creationId xmlns="" xmlns:a16="http://schemas.microsoft.com/office/drawing/2014/main" id="{6CD98742-C878-49B9-8F13-D37876EC361E}"/>
              </a:ext>
            </a:extLst>
          </p:cNvPr>
          <p:cNvSpPr/>
          <p:nvPr/>
        </p:nvSpPr>
        <p:spPr bwMode="auto">
          <a:xfrm>
            <a:off x="2560319" y="6662058"/>
            <a:ext cx="2651761" cy="195942"/>
          </a:xfrm>
          <a:prstGeom prst="rect">
            <a:avLst/>
          </a:prstGeom>
          <a:solidFill>
            <a:schemeClr val="bg1"/>
          </a:solidFill>
          <a:ln>
            <a:noFill/>
            <a:headEnd type="none" w="med" len="med"/>
            <a:tailEnd type="none" w="med" len="med"/>
          </a:ln>
        </p:spPr>
        <p:style>
          <a:lnRef idx="2">
            <a:schemeClr val="accent3">
              <a:shade val="50000"/>
            </a:schemeClr>
          </a:lnRef>
          <a:fillRef idx="1">
            <a:schemeClr val="accent3"/>
          </a:fillRef>
          <a:effectRef idx="0">
            <a:schemeClr val="accent3"/>
          </a:effectRef>
          <a:fontRef idx="minor">
            <a:schemeClr val="lt1"/>
          </a:fontRef>
        </p:style>
        <p:txBody>
          <a:bodyPr vert="horz" wrap="square" lIns="91440" tIns="45720" rIns="91440" bIns="45720" numCol="1" rtlCol="1" anchor="t" anchorCtr="0" compatLnSpc="1">
            <a:prstTxWarp prst="textNoShape">
              <a:avLst/>
            </a:prstTxWarp>
          </a:bodyPr>
          <a:lstStyle/>
          <a:p>
            <a:pPr marL="0" marR="0" indent="0" algn="l" defTabSz="914400" rtl="0" eaLnBrk="0" fontAlgn="base" latinLnBrk="0" hangingPunct="0">
              <a:lnSpc>
                <a:spcPct val="100000"/>
              </a:lnSpc>
              <a:spcBef>
                <a:spcPct val="0"/>
              </a:spcBef>
              <a:spcAft>
                <a:spcPct val="0"/>
              </a:spcAft>
              <a:buClrTx/>
              <a:buSzTx/>
              <a:buFontTx/>
              <a:buNone/>
              <a:tabLst/>
            </a:pPr>
            <a:endParaRPr kumimoji="0" lang="ar-IQ" sz="2400" b="0" i="0" u="none" strike="noStrike" cap="none" normalizeH="0" baseline="0">
              <a:ln>
                <a:noFill/>
              </a:ln>
              <a:solidFill>
                <a:schemeClr val="tx1"/>
              </a:solidFill>
              <a:effectLst/>
              <a:latin typeface="Times New Roman" pitchFamily="18" charset="0"/>
            </a:endParaRPr>
          </a:p>
        </p:txBody>
      </p:sp>
      <p:sp>
        <p:nvSpPr>
          <p:cNvPr id="4" name="عنصر نائب للمحتوى 2">
            <a:extLst>
              <a:ext uri="{FF2B5EF4-FFF2-40B4-BE49-F238E27FC236}">
                <a16:creationId xmlns="" xmlns:a16="http://schemas.microsoft.com/office/drawing/2014/main" id="{1B8D3D31-B8A1-4D4D-AEA1-2D5B467E92A5}"/>
              </a:ext>
            </a:extLst>
          </p:cNvPr>
          <p:cNvSpPr txBox="1">
            <a:spLocks/>
          </p:cNvSpPr>
          <p:nvPr/>
        </p:nvSpPr>
        <p:spPr bwMode="auto">
          <a:xfrm>
            <a:off x="1852140" y="2835880"/>
            <a:ext cx="8703276" cy="1451915"/>
          </a:xfrm>
          <a:prstGeom prst="rect">
            <a:avLst/>
          </a:prstGeom>
          <a:gradFill flip="none" rotWithShape="1">
            <a:gsLst>
              <a:gs pos="0">
                <a:srgbClr val="DAEDEF">
                  <a:lumMod val="67000"/>
                </a:srgbClr>
              </a:gs>
              <a:gs pos="48000">
                <a:srgbClr val="DAEDEF">
                  <a:lumMod val="97000"/>
                  <a:lumOff val="3000"/>
                </a:srgbClr>
              </a:gs>
              <a:gs pos="100000">
                <a:srgbClr val="DAEDEF">
                  <a:lumMod val="60000"/>
                  <a:lumOff val="40000"/>
                </a:srgbClr>
              </a:gs>
            </a:gsLst>
            <a:lin ang="16200000" scaled="1"/>
            <a:tileRect/>
          </a:gradFill>
          <a:ln>
            <a:noFill/>
          </a:ln>
          <a:effectLst/>
          <a:extLst>
            <a:ext uri="{91240B29-F687-4F45-9708-019B960494DF}">
              <a14:hiddenLine xmlns:a14="http://schemas.microsoft.com/office/drawing/2010/main" w="9525">
                <a:solidFill>
                  <a:schemeClr val="tx1"/>
                </a:solidFill>
                <a:miter lim="800000"/>
                <a:headEnd/>
                <a:tailEnd/>
              </a14:hiddenLine>
            </a:ext>
            <a:ext uri="{AF507438-7753-43E0-B8FC-AC1667EBCBE1}">
              <a14:hiddenEffects xmlns:a14="http://schemas.microsoft.com/office/drawing/2010/main">
                <a:effectLst>
                  <a:outerShdw dist="35921" dir="2700000" algn="ctr" rotWithShape="0">
                    <a:schemeClr val="bg2"/>
                  </a:outerShdw>
                </a:effectLst>
              </a14:hiddenEffects>
            </a:ext>
          </a:extLst>
        </p:spPr>
        <p:txBody>
          <a:bodyPr vert="horz" wrap="square" lIns="91440" tIns="45720" rIns="91440" bIns="45720" numCol="1" anchor="t" anchorCtr="0" compatLnSpc="1">
            <a:prstTxWarp prst="textNoShape">
              <a:avLst/>
            </a:prstTxWarp>
          </a:bodyPr>
          <a:lstStyle>
            <a:lvl1pPr marL="342900" indent="-342900" algn="l" rtl="0" fontAlgn="base">
              <a:spcBef>
                <a:spcPct val="20000"/>
              </a:spcBef>
              <a:spcAft>
                <a:spcPct val="0"/>
              </a:spcAft>
              <a:buChar char="•"/>
              <a:defRPr sz="3200" kern="1200">
                <a:solidFill>
                  <a:schemeClr val="lt1"/>
                </a:solidFill>
                <a:latin typeface="+mn-lt"/>
                <a:ea typeface="+mn-ea"/>
                <a:cs typeface="+mn-cs"/>
              </a:defRPr>
            </a:lvl1pPr>
            <a:lvl2pPr marL="742950" indent="-285750" algn="l" rtl="0" fontAlgn="base">
              <a:spcBef>
                <a:spcPct val="20000"/>
              </a:spcBef>
              <a:spcAft>
                <a:spcPct val="0"/>
              </a:spcAft>
              <a:buChar char="–"/>
              <a:defRPr sz="2800" kern="1200">
                <a:solidFill>
                  <a:schemeClr val="lt1"/>
                </a:solidFill>
                <a:latin typeface="+mn-lt"/>
                <a:ea typeface="+mn-ea"/>
                <a:cs typeface="+mn-cs"/>
              </a:defRPr>
            </a:lvl2pPr>
            <a:lvl3pPr marL="1143000" indent="-228600" algn="l" rtl="0" fontAlgn="base">
              <a:spcBef>
                <a:spcPct val="20000"/>
              </a:spcBef>
              <a:spcAft>
                <a:spcPct val="0"/>
              </a:spcAft>
              <a:buChar char="•"/>
              <a:defRPr sz="2400" kern="1200">
                <a:solidFill>
                  <a:schemeClr val="lt1"/>
                </a:solidFill>
                <a:latin typeface="+mn-lt"/>
                <a:ea typeface="+mn-ea"/>
                <a:cs typeface="+mn-cs"/>
              </a:defRPr>
            </a:lvl3pPr>
            <a:lvl4pPr marL="1600200" indent="-228600" algn="l" rtl="0" fontAlgn="base">
              <a:spcBef>
                <a:spcPct val="20000"/>
              </a:spcBef>
              <a:spcAft>
                <a:spcPct val="0"/>
              </a:spcAft>
              <a:buChar char="–"/>
              <a:defRPr sz="2000" kern="1200">
                <a:solidFill>
                  <a:schemeClr val="lt1"/>
                </a:solidFill>
                <a:latin typeface="+mn-lt"/>
                <a:ea typeface="+mn-ea"/>
                <a:cs typeface="+mn-cs"/>
              </a:defRPr>
            </a:lvl4pPr>
            <a:lvl5pPr marL="2057400" indent="-228600" algn="l" rtl="0" fontAlgn="base">
              <a:spcBef>
                <a:spcPct val="20000"/>
              </a:spcBef>
              <a:spcAft>
                <a:spcPct val="0"/>
              </a:spcAft>
              <a:buChar char="»"/>
              <a:defRPr sz="2000" kern="1200">
                <a:solidFill>
                  <a:schemeClr val="lt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lt1"/>
                </a:solidFill>
                <a:latin typeface="+mn-lt"/>
                <a:ea typeface="+mn-ea"/>
                <a:cs typeface="+mn-cs"/>
              </a:defRPr>
            </a:lvl9pPr>
          </a:lstStyle>
          <a:p>
            <a:pPr marL="0" marR="0" lvl="0" indent="0" algn="ctr" defTabSz="914400" rtl="0" eaLnBrk="1" fontAlgn="base" latinLnBrk="0" hangingPunct="1">
              <a:lnSpc>
                <a:spcPct val="100000"/>
              </a:lnSpc>
              <a:spcBef>
                <a:spcPct val="20000"/>
              </a:spcBef>
              <a:spcAft>
                <a:spcPct val="0"/>
              </a:spcAft>
              <a:buClrTx/>
              <a:buSzTx/>
              <a:buFontTx/>
              <a:buNone/>
              <a:tabLst/>
              <a:defRPr/>
            </a:pPr>
            <a:r>
              <a:rPr kumimoji="0" lang="en-US" sz="7200" b="1" i="0" u="none" strike="noStrike" kern="1200" cap="none" spc="0" normalizeH="0" baseline="0" noProof="0" dirty="0">
                <a:ln w="22225">
                  <a:solidFill>
                    <a:srgbClr val="333399"/>
                  </a:solidFill>
                  <a:prstDash val="solid"/>
                </a:ln>
                <a:solidFill>
                  <a:srgbClr val="FFFF00"/>
                </a:solidFill>
                <a:effectLst/>
                <a:uLnTx/>
                <a:uFillTx/>
                <a:latin typeface="Arial"/>
                <a:ea typeface="+mn-ea"/>
                <a:cs typeface="Arial"/>
              </a:rPr>
              <a:t>Any Question?</a:t>
            </a:r>
            <a:endParaRPr kumimoji="0" lang="ar-IQ" sz="7200" b="1" i="0" u="none" strike="noStrike" kern="1200" cap="none" spc="0" normalizeH="0" baseline="0" noProof="0" dirty="0">
              <a:ln w="22225">
                <a:solidFill>
                  <a:srgbClr val="333399"/>
                </a:solidFill>
                <a:prstDash val="solid"/>
              </a:ln>
              <a:solidFill>
                <a:srgbClr val="FFFF00"/>
              </a:solidFill>
              <a:effectLst/>
              <a:uLnTx/>
              <a:uFillTx/>
              <a:latin typeface="Arial"/>
              <a:ea typeface="+mn-ea"/>
              <a:cs typeface="Arial"/>
            </a:endParaRPr>
          </a:p>
        </p:txBody>
      </p:sp>
    </p:spTree>
    <p:extLst>
      <p:ext uri="{BB962C8B-B14F-4D97-AF65-F5344CB8AC3E}">
        <p14:creationId xmlns:p14="http://schemas.microsoft.com/office/powerpoint/2010/main" val="2320455047"/>
      </p:ext>
    </p:extLst>
  </p:cSld>
  <p:clrMapOvr>
    <a:masterClrMapping/>
  </p:clrMapOvr>
</p:sld>
</file>

<file path=ppt/theme/theme1.xml><?xml version="1.0" encoding="utf-8"?>
<a:theme xmlns:a="http://schemas.openxmlformats.org/drawingml/2006/main" name="BLR Training ppt Template_Aug_09">
  <a:themeElements>
    <a:clrScheme name="أخضر">
      <a:dk1>
        <a:sysClr val="windowText" lastClr="000000"/>
      </a:dk1>
      <a:lt1>
        <a:sysClr val="window" lastClr="FFFFFF"/>
      </a:lt1>
      <a:dk2>
        <a:srgbClr val="455F51"/>
      </a:dk2>
      <a:lt2>
        <a:srgbClr val="E3DED1"/>
      </a:lt2>
      <a:accent1>
        <a:srgbClr val="549E39"/>
      </a:accent1>
      <a:accent2>
        <a:srgbClr val="8AB833"/>
      </a:accent2>
      <a:accent3>
        <a:srgbClr val="C0CF3A"/>
      </a:accent3>
      <a:accent4>
        <a:srgbClr val="029676"/>
      </a:accent4>
      <a:accent5>
        <a:srgbClr val="4AB5C4"/>
      </a:accent5>
      <a:accent6>
        <a:srgbClr val="0989B1"/>
      </a:accent6>
      <a:hlink>
        <a:srgbClr val="6B9F25"/>
      </a:hlink>
      <a:folHlink>
        <a:srgbClr val="BA6906"/>
      </a:folHlink>
    </a:clrScheme>
    <a:fontScheme name="BLR Training ppt Template_Aug_09">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BLR Training ppt Template_Aug_09 1">
        <a:dk1>
          <a:srgbClr val="000000"/>
        </a:dk1>
        <a:lt1>
          <a:srgbClr val="FFFFFF"/>
        </a:lt1>
        <a:dk2>
          <a:srgbClr val="0000FF"/>
        </a:dk2>
        <a:lt2>
          <a:srgbClr val="FFFF00"/>
        </a:lt2>
        <a:accent1>
          <a:srgbClr val="FF9900"/>
        </a:accent1>
        <a:accent2>
          <a:srgbClr val="00FFFF"/>
        </a:accent2>
        <a:accent3>
          <a:srgbClr val="AAAAFF"/>
        </a:accent3>
        <a:accent4>
          <a:srgbClr val="DADADA"/>
        </a:accent4>
        <a:accent5>
          <a:srgbClr val="FFCAAA"/>
        </a:accent5>
        <a:accent6>
          <a:srgbClr val="00E7E7"/>
        </a:accent6>
        <a:hlink>
          <a:srgbClr val="FF0000"/>
        </a:hlink>
        <a:folHlink>
          <a:srgbClr val="969696"/>
        </a:folHlink>
      </a:clrScheme>
      <a:clrMap bg1="dk2" tx1="lt1" bg2="dk1" tx2="lt2" accent1="accent1" accent2="accent2" accent3="accent3" accent4="accent4" accent5="accent5" accent6="accent6" hlink="hlink" folHlink="folHlink"/>
    </a:extraClrScheme>
    <a:extraClrScheme>
      <a:clrScheme name="BLR Training ppt Template_Aug_09 2">
        <a:dk1>
          <a:srgbClr val="000000"/>
        </a:dk1>
        <a:lt1>
          <a:srgbClr val="FFFFFF"/>
        </a:lt1>
        <a:dk2>
          <a:srgbClr val="000000"/>
        </a:dk2>
        <a:lt2>
          <a:srgbClr val="808080"/>
        </a:lt2>
        <a:accent1>
          <a:srgbClr val="00CC99"/>
        </a:accent1>
        <a:accent2>
          <a:srgbClr val="3333CC"/>
        </a:accent2>
        <a:accent3>
          <a:srgbClr val="FFFFFF"/>
        </a:accent3>
        <a:accent4>
          <a:srgbClr val="000000"/>
        </a:accent4>
        <a:accent5>
          <a:srgbClr val="AAE2CA"/>
        </a:accent5>
        <a:accent6>
          <a:srgbClr val="2D2DB9"/>
        </a:accent6>
        <a:hlink>
          <a:srgbClr val="CCCCFF"/>
        </a:hlink>
        <a:folHlink>
          <a:srgbClr val="B2B2B2"/>
        </a:folHlink>
      </a:clrScheme>
      <a:clrMap bg1="lt1" tx1="dk1" bg2="lt2" tx2="dk2" accent1="accent1" accent2="accent2" accent3="accent3" accent4="accent4" accent5="accent5" accent6="accent6" hlink="hlink" folHlink="folHlink"/>
    </a:extraClrScheme>
    <a:extraClrScheme>
      <a:clrScheme name="BLR Training ppt Template_Aug_09 3">
        <a:dk1>
          <a:srgbClr val="000000"/>
        </a:dk1>
        <a:lt1>
          <a:srgbClr val="FFFFFF"/>
        </a:lt1>
        <a:dk2>
          <a:srgbClr val="000000"/>
        </a:dk2>
        <a:lt2>
          <a:srgbClr val="333333"/>
        </a:lt2>
        <a:accent1>
          <a:srgbClr val="DDDDDD"/>
        </a:accent1>
        <a:accent2>
          <a:srgbClr val="808080"/>
        </a:accent2>
        <a:accent3>
          <a:srgbClr val="FFFFFF"/>
        </a:accent3>
        <a:accent4>
          <a:srgbClr val="000000"/>
        </a:accent4>
        <a:accent5>
          <a:srgbClr val="EBEBEB"/>
        </a:accent5>
        <a:accent6>
          <a:srgbClr val="737373"/>
        </a:accent6>
        <a:hlink>
          <a:srgbClr val="4D4D4D"/>
        </a:hlink>
        <a:folHlink>
          <a:srgbClr val="EAEAEA"/>
        </a:folHlink>
      </a:clrScheme>
      <a:clrMap bg1="lt1" tx1="dk1" bg2="lt2" tx2="dk2" accent1="accent1" accent2="accent2" accent3="accent3" accent4="accent4" accent5="accent5" accent6="accent6" hlink="hlink" folHlink="folHlink"/>
    </a:extraClrScheme>
    <a:extraClrScheme>
      <a:clrScheme name="BLR Training ppt Template_Aug_09 4">
        <a:dk1>
          <a:srgbClr val="000000"/>
        </a:dk1>
        <a:lt1>
          <a:srgbClr val="FFFFCC"/>
        </a:lt1>
        <a:dk2>
          <a:srgbClr val="808000"/>
        </a:dk2>
        <a:lt2>
          <a:srgbClr val="666633"/>
        </a:lt2>
        <a:accent1>
          <a:srgbClr val="339933"/>
        </a:accent1>
        <a:accent2>
          <a:srgbClr val="800000"/>
        </a:accent2>
        <a:accent3>
          <a:srgbClr val="FFFFE2"/>
        </a:accent3>
        <a:accent4>
          <a:srgbClr val="000000"/>
        </a:accent4>
        <a:accent5>
          <a:srgbClr val="ADCAAD"/>
        </a:accent5>
        <a:accent6>
          <a:srgbClr val="730000"/>
        </a:accent6>
        <a:hlink>
          <a:srgbClr val="0033CC"/>
        </a:hlink>
        <a:folHlink>
          <a:srgbClr val="FFCC66"/>
        </a:folHlink>
      </a:clrScheme>
      <a:clrMap bg1="lt1" tx1="dk1" bg2="lt2" tx2="dk2" accent1="accent1" accent2="accent2" accent3="accent3" accent4="accent4" accent5="accent5" accent6="accent6" hlink="hlink" folHlink="folHlink"/>
    </a:extraClrScheme>
    <a:extraClrScheme>
      <a:clrScheme name="BLR Training ppt Template_Aug_09 5">
        <a:dk1>
          <a:srgbClr val="000000"/>
        </a:dk1>
        <a:lt1>
          <a:srgbClr val="FFFFFF"/>
        </a:lt1>
        <a:dk2>
          <a:srgbClr val="000000"/>
        </a:dk2>
        <a:lt2>
          <a:srgbClr val="808080"/>
        </a:lt2>
        <a:accent1>
          <a:srgbClr val="FFCC66"/>
        </a:accent1>
        <a:accent2>
          <a:srgbClr val="0000FF"/>
        </a:accent2>
        <a:accent3>
          <a:srgbClr val="FFFFFF"/>
        </a:accent3>
        <a:accent4>
          <a:srgbClr val="000000"/>
        </a:accent4>
        <a:accent5>
          <a:srgbClr val="FFE2B8"/>
        </a:accent5>
        <a:accent6>
          <a:srgbClr val="0000E7"/>
        </a:accent6>
        <a:hlink>
          <a:srgbClr val="CC00CC"/>
        </a:hlink>
        <a:folHlink>
          <a:srgbClr val="C0C0C0"/>
        </a:folHlink>
      </a:clrScheme>
      <a:clrMap bg1="lt1" tx1="dk1" bg2="lt2" tx2="dk2" accent1="accent1" accent2="accent2" accent3="accent3" accent4="accent4" accent5="accent5" accent6="accent6" hlink="hlink" folHlink="folHlink"/>
    </a:extraClrScheme>
    <a:extraClrScheme>
      <a:clrScheme name="BLR Training ppt Template_Aug_09 6">
        <a:dk1>
          <a:srgbClr val="000000"/>
        </a:dk1>
        <a:lt1>
          <a:srgbClr val="FFFFFF"/>
        </a:lt1>
        <a:dk2>
          <a:srgbClr val="000000"/>
        </a:dk2>
        <a:lt2>
          <a:srgbClr val="808080"/>
        </a:lt2>
        <a:accent1>
          <a:srgbClr val="C0C0C0"/>
        </a:accent1>
        <a:accent2>
          <a:srgbClr val="0066FF"/>
        </a:accent2>
        <a:accent3>
          <a:srgbClr val="FFFFFF"/>
        </a:accent3>
        <a:accent4>
          <a:srgbClr val="000000"/>
        </a:accent4>
        <a:accent5>
          <a:srgbClr val="DCDCDC"/>
        </a:accent5>
        <a:accent6>
          <a:srgbClr val="005CE7"/>
        </a:accent6>
        <a:hlink>
          <a:srgbClr val="FF0000"/>
        </a:hlink>
        <a:folHlink>
          <a:srgbClr val="009900"/>
        </a:folHlink>
      </a:clrScheme>
      <a:clrMap bg1="lt1" tx1="dk1" bg2="lt2" tx2="dk2" accent1="accent1" accent2="accent2" accent3="accent3" accent4="accent4" accent5="accent5" accent6="accent6" hlink="hlink" folHlink="folHlink"/>
    </a:extraClrScheme>
    <a:extraClrScheme>
      <a:clrScheme name="BLR Training ppt Template_Aug_09 7">
        <a:dk1>
          <a:srgbClr val="000000"/>
        </a:dk1>
        <a:lt1>
          <a:srgbClr val="FFFFFF"/>
        </a:lt1>
        <a:dk2>
          <a:srgbClr val="000000"/>
        </a:dk2>
        <a:lt2>
          <a:srgbClr val="808080"/>
        </a:lt2>
        <a:accent1>
          <a:srgbClr val="3399FF"/>
        </a:accent1>
        <a:accent2>
          <a:srgbClr val="99FFCC"/>
        </a:accent2>
        <a:accent3>
          <a:srgbClr val="FFFFFF"/>
        </a:accent3>
        <a:accent4>
          <a:srgbClr val="000000"/>
        </a:accent4>
        <a:accent5>
          <a:srgbClr val="ADCAFF"/>
        </a:accent5>
        <a:accent6>
          <a:srgbClr val="8AE7B9"/>
        </a:accent6>
        <a:hlink>
          <a:srgbClr val="CC00CC"/>
        </a:hlink>
        <a:folHlink>
          <a:srgbClr val="B2B2B2"/>
        </a:folHlink>
      </a:clrScheme>
      <a:clrMap bg1="lt1" tx1="dk1" bg2="lt2" tx2="dk2" accent1="accent1" accent2="accent2" accent3="accent3" accent4="accent4" accent5="accent5" accent6="accent6" hlink="hlink" folHlink="folHlink"/>
    </a:extraClrScheme>
  </a:extraClrSchemeLst>
</a:theme>
</file>

<file path=ppt/theme/theme2.xml><?xml version="1.0" encoding="utf-8"?>
<a:theme xmlns:a="http://schemas.openxmlformats.org/drawingml/2006/main" name="Default Design">
  <a:themeElements>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3.xml><?xml version="1.0" encoding="utf-8"?>
<a:theme xmlns:a="http://schemas.openxmlformats.org/drawingml/2006/main" name="3_Default Design">
  <a:themeElements>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fontScheme name="3_Default Design">
      <a:majorFont>
        <a:latin typeface="Arial"/>
        <a:ea typeface=""/>
        <a:cs typeface=""/>
      </a:majorFont>
      <a:minorFont>
        <a:latin typeface="Arial"/>
        <a:ea typeface=""/>
        <a:cs typeface=""/>
      </a:minorFont>
    </a:fontScheme>
    <a:fmtScheme name="Office">
      <a:fillStyleLst>
        <a:solidFill>
          <a:schemeClr val="phClr"/>
        </a:solidFill>
        <a:gradFill rotWithShape="1">
          <a:gsLst>
            <a:gs pos="0">
              <a:schemeClr val="phClr">
                <a:tint val="50000"/>
                <a:satMod val="300000"/>
              </a:schemeClr>
            </a:gs>
            <a:gs pos="35000">
              <a:schemeClr val="phClr">
                <a:tint val="37000"/>
                <a:satMod val="300000"/>
              </a:schemeClr>
            </a:gs>
            <a:gs pos="100000">
              <a:schemeClr val="phClr">
                <a:tint val="15000"/>
                <a:satMod val="350000"/>
              </a:schemeClr>
            </a:gs>
          </a:gsLst>
          <a:lin ang="16200000" scaled="1"/>
        </a:gradFill>
        <a:gradFill rotWithShape="1">
          <a:gsLst>
            <a:gs pos="0">
              <a:schemeClr val="phClr">
                <a:shade val="51000"/>
                <a:satMod val="130000"/>
              </a:schemeClr>
            </a:gs>
            <a:gs pos="80000">
              <a:schemeClr val="phClr">
                <a:shade val="93000"/>
                <a:satMod val="130000"/>
              </a:schemeClr>
            </a:gs>
            <a:gs pos="100000">
              <a:schemeClr val="phClr">
                <a:shade val="94000"/>
                <a:satMod val="135000"/>
              </a:schemeClr>
            </a:gs>
          </a:gsLst>
          <a:lin ang="16200000" scaled="0"/>
        </a:gradFill>
      </a:fillStyleLst>
      <a:lnStyleLst>
        <a:ln w="9525" cap="flat" cmpd="sng" algn="ctr">
          <a:solidFill>
            <a:schemeClr val="phClr">
              <a:shade val="95000"/>
              <a:satMod val="105000"/>
            </a:schemeClr>
          </a:solidFill>
          <a:prstDash val="solid"/>
        </a:ln>
        <a:ln w="25400" cap="flat" cmpd="sng" algn="ctr">
          <a:solidFill>
            <a:schemeClr val="phClr"/>
          </a:solidFill>
          <a:prstDash val="solid"/>
        </a:ln>
        <a:ln w="38100" cap="flat" cmpd="sng" algn="ctr">
          <a:solidFill>
            <a:schemeClr val="phClr"/>
          </a:solidFill>
          <a:prstDash val="solid"/>
        </a:ln>
      </a:lnStyleLst>
      <a:effectStyleLst>
        <a:effectStyle>
          <a:effectLst>
            <a:outerShdw blurRad="40000" dist="20000" dir="5400000" rotWithShape="0">
              <a:srgbClr val="000000">
                <a:alpha val="38000"/>
              </a:srgbClr>
            </a:outerShdw>
          </a:effectLst>
        </a:effectStyle>
        <a:effectStyle>
          <a:effectLst>
            <a:outerShdw blurRad="40000" dist="23000" dir="5400000" rotWithShape="0">
              <a:srgbClr val="000000">
                <a:alpha val="35000"/>
              </a:srgbClr>
            </a:outerShdw>
          </a:effectLst>
        </a:effectStyle>
        <a:effectStyle>
          <a:effectLst>
            <a:outerShdw blurRad="40000" dist="23000" dir="5400000" rotWithShape="0">
              <a:srgbClr val="000000">
                <a:alpha val="35000"/>
              </a:srgbClr>
            </a:outerShdw>
          </a:effectLst>
          <a:scene3d>
            <a:camera prst="orthographicFront">
              <a:rot lat="0" lon="0" rev="0"/>
            </a:camera>
            <a:lightRig rig="threePt" dir="t">
              <a:rot lat="0" lon="0" rev="1200000"/>
            </a:lightRig>
          </a:scene3d>
          <a:sp3d>
            <a:bevelT w="63500" h="25400"/>
          </a:sp3d>
        </a:effectStyle>
      </a:effectStyleLst>
      <a:bgFillStyleLst>
        <a:solidFill>
          <a:schemeClr val="phClr"/>
        </a:solidFill>
        <a:gradFill rotWithShape="1">
          <a:gsLst>
            <a:gs pos="0">
              <a:schemeClr val="phClr">
                <a:tint val="40000"/>
                <a:satMod val="350000"/>
              </a:schemeClr>
            </a:gs>
            <a:gs pos="40000">
              <a:schemeClr val="phClr">
                <a:tint val="45000"/>
                <a:shade val="99000"/>
                <a:satMod val="350000"/>
              </a:schemeClr>
            </a:gs>
            <a:gs pos="100000">
              <a:schemeClr val="phClr">
                <a:shade val="20000"/>
                <a:satMod val="255000"/>
              </a:schemeClr>
            </a:gs>
          </a:gsLst>
          <a:path path="circle">
            <a:fillToRect l="50000" t="-80000" r="50000" b="180000"/>
          </a:path>
        </a:gradFill>
        <a:gradFill rotWithShape="1">
          <a:gsLst>
            <a:gs pos="0">
              <a:schemeClr val="phClr">
                <a:tint val="80000"/>
                <a:satMod val="300000"/>
              </a:schemeClr>
            </a:gs>
            <a:gs pos="100000">
              <a:schemeClr val="phClr">
                <a:shade val="30000"/>
                <a:satMod val="200000"/>
              </a:schemeClr>
            </a:gs>
          </a:gsLst>
          <a:path path="circle">
            <a:fillToRect l="50000" t="50000" r="50000" b="50000"/>
          </a:path>
        </a:gradFill>
      </a:bgFillStyleLst>
    </a:fmtScheme>
  </a:themeElements>
  <a:objectDefaults>
    <a:sp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spDef>
    <a:lnDef>
      <a:spPr bwMode="auto">
        <a:xfrm>
          <a:off x="0" y="0"/>
          <a:ext cx="1" cy="1"/>
        </a:xfrm>
        <a:custGeom>
          <a:avLst/>
          <a:gdLst/>
          <a:ahLst/>
          <a:cxnLst/>
          <a:rect l="0" t="0" r="0" b="0"/>
          <a:pathLst/>
        </a:custGeom>
        <a:solidFill>
          <a:schemeClr val="accent1"/>
        </a:solidFill>
        <a:ln w="9525" cap="flat" cmpd="sng" algn="ctr">
          <a:solidFill>
            <a:schemeClr val="tx1"/>
          </a:solidFill>
          <a:prstDash val="solid"/>
          <a:round/>
          <a:headEnd type="none" w="med" len="med"/>
          <a:tailEnd type="none" w="med" len="med"/>
        </a:ln>
        <a:effectLst/>
        <a:extLst>
          <a:ext uri="{AF507438-7753-43E0-B8FC-AC1667EBCBE1}">
            <a14:hiddenEffects xmlns:a14="http://schemas.microsoft.com/office/drawing/2010/main">
              <a:effectLst>
                <a:outerShdw dist="35921" dir="2700000" algn="ctr" rotWithShape="0">
                  <a:schemeClr val="bg2"/>
                </a:outerShdw>
              </a:effectLst>
            </a14:hiddenEffects>
          </a:ext>
        </a:extLst>
      </a:spPr>
      <a:bodyPr vert="horz" wrap="square" lIns="91440" tIns="45720" rIns="91440" bIns="45720" numCol="1" anchor="t" anchorCtr="0" compatLnSpc="1">
        <a:prstTxWarp prst="textNoShape">
          <a:avLst/>
        </a:prstTxWarp>
      </a:bodyPr>
      <a:lstStyle>
        <a:defPPr marL="0" marR="0" indent="0" algn="l" defTabSz="914400" rtl="0" eaLnBrk="0" fontAlgn="base" latinLnBrk="0" hangingPunct="0">
          <a:lnSpc>
            <a:spcPct val="100000"/>
          </a:lnSpc>
          <a:spcBef>
            <a:spcPct val="0"/>
          </a:spcBef>
          <a:spcAft>
            <a:spcPct val="0"/>
          </a:spcAft>
          <a:buClrTx/>
          <a:buSzTx/>
          <a:buFontTx/>
          <a:buNone/>
          <a:tabLst/>
          <a:defRPr kumimoji="0" lang="en-US" sz="2400" b="0" i="0" u="none" strike="noStrike" cap="none" normalizeH="0" baseline="0" smtClean="0">
            <a:ln>
              <a:noFill/>
            </a:ln>
            <a:solidFill>
              <a:schemeClr val="tx1"/>
            </a:solidFill>
            <a:effectLst/>
            <a:latin typeface="Times New Roman" pitchFamily="18" charset="0"/>
          </a:defRPr>
        </a:defPPr>
      </a:lstStyle>
    </a:lnDef>
  </a:objectDefaults>
  <a:extraClrSchemeLst>
    <a:extraClrScheme>
      <a:clrScheme name="3_Default Design 1">
        <a:dk1>
          <a:srgbClr val="000000"/>
        </a:dk1>
        <a:lt1>
          <a:srgbClr val="FFFFFF"/>
        </a:lt1>
        <a:dk2>
          <a:srgbClr val="000000"/>
        </a:dk2>
        <a:lt2>
          <a:srgbClr val="808080"/>
        </a:lt2>
        <a:accent1>
          <a:srgbClr val="BBE0E3"/>
        </a:accent1>
        <a:accent2>
          <a:srgbClr val="333399"/>
        </a:accent2>
        <a:accent3>
          <a:srgbClr val="FFFFFF"/>
        </a:accent3>
        <a:accent4>
          <a:srgbClr val="000000"/>
        </a:accent4>
        <a:accent5>
          <a:srgbClr val="DAEDEF"/>
        </a:accent5>
        <a:accent6>
          <a:srgbClr val="2D2D8A"/>
        </a:accent6>
        <a:hlink>
          <a:srgbClr val="009999"/>
        </a:hlink>
        <a:folHlink>
          <a:srgbClr val="99CC00"/>
        </a:folHlink>
      </a:clrScheme>
      <a:clrMap bg1="lt1" tx1="dk1" bg2="lt2" tx2="dk2" accent1="accent1" accent2="accent2" accent3="accent3" accent4="accent4" accent5="accent5" accent6="accent6" hlink="hlink" folHlink="folHlink"/>
    </a:extraClrScheme>
    <a:extraClrScheme>
      <a:clrScheme name="3_Default Design 2">
        <a:dk1>
          <a:srgbClr val="000000"/>
        </a:dk1>
        <a:lt1>
          <a:srgbClr val="FFFFFF"/>
        </a:lt1>
        <a:dk2>
          <a:srgbClr val="000000"/>
        </a:dk2>
        <a:lt2>
          <a:srgbClr val="969696"/>
        </a:lt2>
        <a:accent1>
          <a:srgbClr val="FBDF53"/>
        </a:accent1>
        <a:accent2>
          <a:srgbClr val="FF9966"/>
        </a:accent2>
        <a:accent3>
          <a:srgbClr val="FFFFFF"/>
        </a:accent3>
        <a:accent4>
          <a:srgbClr val="000000"/>
        </a:accent4>
        <a:accent5>
          <a:srgbClr val="FDECB3"/>
        </a:accent5>
        <a:accent6>
          <a:srgbClr val="E78A5C"/>
        </a:accent6>
        <a:hlink>
          <a:srgbClr val="CC3300"/>
        </a:hlink>
        <a:folHlink>
          <a:srgbClr val="996600"/>
        </a:folHlink>
      </a:clrScheme>
      <a:clrMap bg1="lt1" tx1="dk1" bg2="lt2" tx2="dk2" accent1="accent1" accent2="accent2" accent3="accent3" accent4="accent4" accent5="accent5" accent6="accent6" hlink="hlink" folHlink="folHlink"/>
    </a:extraClrScheme>
    <a:extraClrScheme>
      <a:clrScheme name="3_Default Design 3">
        <a:dk1>
          <a:srgbClr val="000000"/>
        </a:dk1>
        <a:lt1>
          <a:srgbClr val="FFFFFF"/>
        </a:lt1>
        <a:dk2>
          <a:srgbClr val="000000"/>
        </a:dk2>
        <a:lt2>
          <a:srgbClr val="808080"/>
        </a:lt2>
        <a:accent1>
          <a:srgbClr val="99CCFF"/>
        </a:accent1>
        <a:accent2>
          <a:srgbClr val="CCCCFF"/>
        </a:accent2>
        <a:accent3>
          <a:srgbClr val="FFFFFF"/>
        </a:accent3>
        <a:accent4>
          <a:srgbClr val="000000"/>
        </a:accent4>
        <a:accent5>
          <a:srgbClr val="CAE2FF"/>
        </a:accent5>
        <a:accent6>
          <a:srgbClr val="B9B9E7"/>
        </a:accent6>
        <a:hlink>
          <a:srgbClr val="3333CC"/>
        </a:hlink>
        <a:folHlink>
          <a:srgbClr val="AF67FF"/>
        </a:folHlink>
      </a:clrScheme>
      <a:clrMap bg1="lt1" tx1="dk1" bg2="lt2" tx2="dk2" accent1="accent1" accent2="accent2" accent3="accent3" accent4="accent4" accent5="accent5" accent6="accent6" hlink="hlink" folHlink="folHlink"/>
    </a:extraClrScheme>
    <a:extraClrScheme>
      <a:clrScheme name="3_Default Design 4">
        <a:dk1>
          <a:srgbClr val="000000"/>
        </a:dk1>
        <a:lt1>
          <a:srgbClr val="DEF6F1"/>
        </a:lt1>
        <a:dk2>
          <a:srgbClr val="000000"/>
        </a:dk2>
        <a:lt2>
          <a:srgbClr val="969696"/>
        </a:lt2>
        <a:accent1>
          <a:srgbClr val="FFFFFF"/>
        </a:accent1>
        <a:accent2>
          <a:srgbClr val="8DC6FF"/>
        </a:accent2>
        <a:accent3>
          <a:srgbClr val="ECFAF7"/>
        </a:accent3>
        <a:accent4>
          <a:srgbClr val="000000"/>
        </a:accent4>
        <a:accent5>
          <a:srgbClr val="FFFFFF"/>
        </a:accent5>
        <a:accent6>
          <a:srgbClr val="7FB3E7"/>
        </a:accent6>
        <a:hlink>
          <a:srgbClr val="0066CC"/>
        </a:hlink>
        <a:folHlink>
          <a:srgbClr val="00A800"/>
        </a:folHlink>
      </a:clrScheme>
      <a:clrMap bg1="lt1" tx1="dk1" bg2="lt2" tx2="dk2" accent1="accent1" accent2="accent2" accent3="accent3" accent4="accent4" accent5="accent5" accent6="accent6" hlink="hlink" folHlink="folHlink"/>
    </a:extraClrScheme>
    <a:extraClrScheme>
      <a:clrScheme name="3_Default Design 5">
        <a:dk1>
          <a:srgbClr val="000000"/>
        </a:dk1>
        <a:lt1>
          <a:srgbClr val="FFFFD9"/>
        </a:lt1>
        <a:dk2>
          <a:srgbClr val="000000"/>
        </a:dk2>
        <a:lt2>
          <a:srgbClr val="777777"/>
        </a:lt2>
        <a:accent1>
          <a:srgbClr val="FFFFF7"/>
        </a:accent1>
        <a:accent2>
          <a:srgbClr val="33CCCC"/>
        </a:accent2>
        <a:accent3>
          <a:srgbClr val="FFFFE9"/>
        </a:accent3>
        <a:accent4>
          <a:srgbClr val="000000"/>
        </a:accent4>
        <a:accent5>
          <a:srgbClr val="FFFFFA"/>
        </a:accent5>
        <a:accent6>
          <a:srgbClr val="2DB9B9"/>
        </a:accent6>
        <a:hlink>
          <a:srgbClr val="FF5050"/>
        </a:hlink>
        <a:folHlink>
          <a:srgbClr val="FF9900"/>
        </a:folHlink>
      </a:clrScheme>
      <a:clrMap bg1="lt1" tx1="dk1" bg2="lt2" tx2="dk2" accent1="accent1" accent2="accent2" accent3="accent3" accent4="accent4" accent5="accent5" accent6="accent6" hlink="hlink" folHlink="folHlink"/>
    </a:extraClrScheme>
    <a:extraClrScheme>
      <a:clrScheme name="3_Default Design 6">
        <a:dk1>
          <a:srgbClr val="005A58"/>
        </a:dk1>
        <a:lt1>
          <a:srgbClr val="FFFFFF"/>
        </a:lt1>
        <a:dk2>
          <a:srgbClr val="008080"/>
        </a:dk2>
        <a:lt2>
          <a:srgbClr val="FFFF99"/>
        </a:lt2>
        <a:accent1>
          <a:srgbClr val="006462"/>
        </a:accent1>
        <a:accent2>
          <a:srgbClr val="6D6FC7"/>
        </a:accent2>
        <a:accent3>
          <a:srgbClr val="AAC0C0"/>
        </a:accent3>
        <a:accent4>
          <a:srgbClr val="DADADA"/>
        </a:accent4>
        <a:accent5>
          <a:srgbClr val="AAB8B7"/>
        </a:accent5>
        <a:accent6>
          <a:srgbClr val="6264B4"/>
        </a:accent6>
        <a:hlink>
          <a:srgbClr val="00FFFF"/>
        </a:hlink>
        <a:folHlink>
          <a:srgbClr val="00FF00"/>
        </a:folHlink>
      </a:clrScheme>
      <a:clrMap bg1="dk2" tx1="lt1" bg2="dk1" tx2="lt2" accent1="accent1" accent2="accent2" accent3="accent3" accent4="accent4" accent5="accent5" accent6="accent6" hlink="hlink" folHlink="folHlink"/>
    </a:extraClrScheme>
    <a:extraClrScheme>
      <a:clrScheme name="3_Default Design 7">
        <a:dk1>
          <a:srgbClr val="5C1F00"/>
        </a:dk1>
        <a:lt1>
          <a:srgbClr val="FFFFFF"/>
        </a:lt1>
        <a:dk2>
          <a:srgbClr val="800000"/>
        </a:dk2>
        <a:lt2>
          <a:srgbClr val="DFD293"/>
        </a:lt2>
        <a:accent1>
          <a:srgbClr val="CC3300"/>
        </a:accent1>
        <a:accent2>
          <a:srgbClr val="BE7960"/>
        </a:accent2>
        <a:accent3>
          <a:srgbClr val="C0AAAA"/>
        </a:accent3>
        <a:accent4>
          <a:srgbClr val="DADADA"/>
        </a:accent4>
        <a:accent5>
          <a:srgbClr val="E2ADAA"/>
        </a:accent5>
        <a:accent6>
          <a:srgbClr val="AC6D56"/>
        </a:accent6>
        <a:hlink>
          <a:srgbClr val="FFFF99"/>
        </a:hlink>
        <a:folHlink>
          <a:srgbClr val="D3A219"/>
        </a:folHlink>
      </a:clrScheme>
      <a:clrMap bg1="dk2" tx1="lt1" bg2="dk1" tx2="lt2" accent1="accent1" accent2="accent2" accent3="accent3" accent4="accent4" accent5="accent5" accent6="accent6" hlink="hlink" folHlink="folHlink"/>
    </a:extraClrScheme>
    <a:extraClrScheme>
      <a:clrScheme name="3_Default Design 8">
        <a:dk1>
          <a:srgbClr val="003366"/>
        </a:dk1>
        <a:lt1>
          <a:srgbClr val="FFFFFF"/>
        </a:lt1>
        <a:dk2>
          <a:srgbClr val="000099"/>
        </a:dk2>
        <a:lt2>
          <a:srgbClr val="CCFFFF"/>
        </a:lt2>
        <a:accent1>
          <a:srgbClr val="3366CC"/>
        </a:accent1>
        <a:accent2>
          <a:srgbClr val="00B000"/>
        </a:accent2>
        <a:accent3>
          <a:srgbClr val="AAAACA"/>
        </a:accent3>
        <a:accent4>
          <a:srgbClr val="DADADA"/>
        </a:accent4>
        <a:accent5>
          <a:srgbClr val="ADB8E2"/>
        </a:accent5>
        <a:accent6>
          <a:srgbClr val="009F00"/>
        </a:accent6>
        <a:hlink>
          <a:srgbClr val="66CCFF"/>
        </a:hlink>
        <a:folHlink>
          <a:srgbClr val="FFE701"/>
        </a:folHlink>
      </a:clrScheme>
      <a:clrMap bg1="dk2" tx1="lt1" bg2="dk1" tx2="lt2" accent1="accent1" accent2="accent2" accent3="accent3" accent4="accent4" accent5="accent5" accent6="accent6" hlink="hlink" folHlink="folHlink"/>
    </a:extraClrScheme>
    <a:extraClrScheme>
      <a:clrScheme name="3_Default Design 9">
        <a:dk1>
          <a:srgbClr val="336699"/>
        </a:dk1>
        <a:lt1>
          <a:srgbClr val="FFFFFF"/>
        </a:lt1>
        <a:dk2>
          <a:srgbClr val="000000"/>
        </a:dk2>
        <a:lt2>
          <a:srgbClr val="E3EBF1"/>
        </a:lt2>
        <a:accent1>
          <a:srgbClr val="003399"/>
        </a:accent1>
        <a:accent2>
          <a:srgbClr val="468A4B"/>
        </a:accent2>
        <a:accent3>
          <a:srgbClr val="AAAAAA"/>
        </a:accent3>
        <a:accent4>
          <a:srgbClr val="DADADA"/>
        </a:accent4>
        <a:accent5>
          <a:srgbClr val="AAADCA"/>
        </a:accent5>
        <a:accent6>
          <a:srgbClr val="3F7D43"/>
        </a:accent6>
        <a:hlink>
          <a:srgbClr val="66CCFF"/>
        </a:hlink>
        <a:folHlink>
          <a:srgbClr val="F0E500"/>
        </a:folHlink>
      </a:clrScheme>
      <a:clrMap bg1="dk2" tx1="lt1" bg2="dk1" tx2="lt2" accent1="accent1" accent2="accent2" accent3="accent3" accent4="accent4" accent5="accent5" accent6="accent6" hlink="hlink" folHlink="folHlink"/>
    </a:extraClrScheme>
    <a:extraClrScheme>
      <a:clrScheme name="3_Default Design 10">
        <a:dk1>
          <a:srgbClr val="777777"/>
        </a:dk1>
        <a:lt1>
          <a:srgbClr val="FFFFFF"/>
        </a:lt1>
        <a:dk2>
          <a:srgbClr val="686B5D"/>
        </a:dk2>
        <a:lt2>
          <a:srgbClr val="D1D1CB"/>
        </a:lt2>
        <a:accent1>
          <a:srgbClr val="909082"/>
        </a:accent1>
        <a:accent2>
          <a:srgbClr val="809EA8"/>
        </a:accent2>
        <a:accent3>
          <a:srgbClr val="B9BAB6"/>
        </a:accent3>
        <a:accent4>
          <a:srgbClr val="DADADA"/>
        </a:accent4>
        <a:accent5>
          <a:srgbClr val="C6C6C1"/>
        </a:accent5>
        <a:accent6>
          <a:srgbClr val="738F98"/>
        </a:accent6>
        <a:hlink>
          <a:srgbClr val="FFCC66"/>
        </a:hlink>
        <a:folHlink>
          <a:srgbClr val="E9DCB9"/>
        </a:folHlink>
      </a:clrScheme>
      <a:clrMap bg1="dk2" tx1="lt1" bg2="dk1" tx2="lt2" accent1="accent1" accent2="accent2" accent3="accent3" accent4="accent4" accent5="accent5" accent6="accent6" hlink="hlink" folHlink="folHlink"/>
    </a:extraClrScheme>
    <a:extraClrScheme>
      <a:clrScheme name="3_Default Design 11">
        <a:dk1>
          <a:srgbClr val="3E3E5C"/>
        </a:dk1>
        <a:lt1>
          <a:srgbClr val="FFFFFF"/>
        </a:lt1>
        <a:dk2>
          <a:srgbClr val="666699"/>
        </a:dk2>
        <a:lt2>
          <a:srgbClr val="FFFFFF"/>
        </a:lt2>
        <a:accent1>
          <a:srgbClr val="60597B"/>
        </a:accent1>
        <a:accent2>
          <a:srgbClr val="6666FF"/>
        </a:accent2>
        <a:accent3>
          <a:srgbClr val="B8B8CA"/>
        </a:accent3>
        <a:accent4>
          <a:srgbClr val="DADADA"/>
        </a:accent4>
        <a:accent5>
          <a:srgbClr val="B6B5BF"/>
        </a:accent5>
        <a:accent6>
          <a:srgbClr val="5C5CE7"/>
        </a:accent6>
        <a:hlink>
          <a:srgbClr val="99CCFF"/>
        </a:hlink>
        <a:folHlink>
          <a:srgbClr val="FFFF99"/>
        </a:folHlink>
      </a:clrScheme>
      <a:clrMap bg1="dk2" tx1="lt1" bg2="dk1" tx2="lt2" accent1="accent1" accent2="accent2" accent3="accent3" accent4="accent4" accent5="accent5" accent6="accent6" hlink="hlink" folHlink="folHlink"/>
    </a:extraClrScheme>
    <a:extraClrScheme>
      <a:clrScheme name="3_Default Design 12">
        <a:dk1>
          <a:srgbClr val="2D2015"/>
        </a:dk1>
        <a:lt1>
          <a:srgbClr val="FFFFFF"/>
        </a:lt1>
        <a:dk2>
          <a:srgbClr val="523E26"/>
        </a:dk2>
        <a:lt2>
          <a:srgbClr val="DFC08D"/>
        </a:lt2>
        <a:accent1>
          <a:srgbClr val="8C7B70"/>
        </a:accent1>
        <a:accent2>
          <a:srgbClr val="8F5F2F"/>
        </a:accent2>
        <a:accent3>
          <a:srgbClr val="B3AFAC"/>
        </a:accent3>
        <a:accent4>
          <a:srgbClr val="DADADA"/>
        </a:accent4>
        <a:accent5>
          <a:srgbClr val="C5BFBB"/>
        </a:accent5>
        <a:accent6>
          <a:srgbClr val="81552A"/>
        </a:accent6>
        <a:hlink>
          <a:srgbClr val="CCB400"/>
        </a:hlink>
        <a:folHlink>
          <a:srgbClr val="8C9EA0"/>
        </a:folHlink>
      </a:clrScheme>
      <a:clrMap bg1="dk2" tx1="lt1" bg2="dk1" tx2="lt2" accent1="accent1" accent2="accent2" accent3="accent3" accent4="accent4" accent5="accent5" accent6="accent6" hlink="hlink" folHlink="folHlink"/>
    </a:extraClrScheme>
  </a:extraClrSchemeLst>
</a:theme>
</file>

<file path=ppt/theme/theme4.xml><?xml version="1.0" encoding="utf-8"?>
<a:theme xmlns:a="http://schemas.openxmlformats.org/drawingml/2006/main" name="نسق Offic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2294</TotalTime>
  <Words>2239</Words>
  <Application>Microsoft Office PowerPoint</Application>
  <PresentationFormat>Custom</PresentationFormat>
  <Paragraphs>357</Paragraphs>
  <Slides>18</Slides>
  <Notes>11</Notes>
  <HiddenSlides>0</HiddenSlides>
  <MMClips>0</MMClips>
  <ScaleCrop>false</ScaleCrop>
  <HeadingPairs>
    <vt:vector size="4" baseType="variant">
      <vt:variant>
        <vt:lpstr>Theme</vt:lpstr>
      </vt:variant>
      <vt:variant>
        <vt:i4>3</vt:i4>
      </vt:variant>
      <vt:variant>
        <vt:lpstr>Slide Titles</vt:lpstr>
      </vt:variant>
      <vt:variant>
        <vt:i4>18</vt:i4>
      </vt:variant>
    </vt:vector>
  </HeadingPairs>
  <TitlesOfParts>
    <vt:vector size="21" baseType="lpstr">
      <vt:lpstr>BLR Training ppt Template_Aug_09</vt:lpstr>
      <vt:lpstr>Default Design</vt:lpstr>
      <vt:lpstr>3_Default Design</vt:lpstr>
      <vt:lpstr>   Al-Mustaqbal University College  Department of Nursing </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LinksUpToDate>false</LinksUpToDate>
  <SharedDoc>false</SharedDoc>
  <HyperlinksChanged>false</HyperlinksChanged>
  <AppVersion>14.0000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عرض تقديمي في PowerPoint</dc:title>
  <dc:creator>DR-ALI</dc:creator>
  <cp:lastModifiedBy>Maher</cp:lastModifiedBy>
  <cp:revision>155</cp:revision>
  <cp:lastPrinted>2021-04-23T07:08:32Z</cp:lastPrinted>
  <dcterms:created xsi:type="dcterms:W3CDTF">2021-03-19T17:48:55Z</dcterms:created>
  <dcterms:modified xsi:type="dcterms:W3CDTF">2021-05-29T10:21:50Z</dcterms:modified>
</cp:coreProperties>
</file>