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1" r:id="rId1"/>
  </p:sldMasterIdLst>
  <p:sldIdLst>
    <p:sldId id="257" r:id="rId2"/>
    <p:sldId id="258" r:id="rId3"/>
    <p:sldId id="266" r:id="rId4"/>
    <p:sldId id="267" r:id="rId5"/>
    <p:sldId id="265" r:id="rId6"/>
    <p:sldId id="259" r:id="rId7"/>
    <p:sldId id="260" r:id="rId8"/>
    <p:sldId id="261" r:id="rId9"/>
    <p:sldId id="262" r:id="rId10"/>
    <p:sldId id="263" r:id="rId11"/>
    <p:sldId id="264" r:id="rId12"/>
    <p:sldId id="268" r:id="rId13"/>
    <p:sldId id="269" r:id="rId14"/>
    <p:sldId id="270" r:id="rId15"/>
    <p:sldId id="271" r:id="rId16"/>
    <p:sldId id="272" r:id="rId17"/>
    <p:sldId id="273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4" autoAdjust="0"/>
    <p:restoredTop sz="94660"/>
  </p:normalViewPr>
  <p:slideViewPr>
    <p:cSldViewPr snapToGrid="0">
      <p:cViewPr varScale="1">
        <p:scale>
          <a:sx n="72" d="100"/>
          <a:sy n="72" d="100"/>
        </p:scale>
        <p:origin x="65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126AF-71CC-4499-B559-B512DC1091C5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0080-FC1E-4884-B31B-646CA1CE5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1232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126AF-71CC-4499-B559-B512DC1091C5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0080-FC1E-4884-B31B-646CA1CE5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579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126AF-71CC-4499-B559-B512DC1091C5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0080-FC1E-4884-B31B-646CA1CE56B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656189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126AF-71CC-4499-B559-B512DC1091C5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0080-FC1E-4884-B31B-646CA1CE5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5993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126AF-71CC-4499-B559-B512DC1091C5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0080-FC1E-4884-B31B-646CA1CE56B9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7701238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126AF-71CC-4499-B559-B512DC1091C5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0080-FC1E-4884-B31B-646CA1CE5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23749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126AF-71CC-4499-B559-B512DC1091C5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0080-FC1E-4884-B31B-646CA1CE5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54780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126AF-71CC-4499-B559-B512DC1091C5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0080-FC1E-4884-B31B-646CA1CE5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81837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126AF-71CC-4499-B559-B512DC1091C5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0080-FC1E-4884-B31B-646CA1CE5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98782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126AF-71CC-4499-B559-B512DC1091C5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0080-FC1E-4884-B31B-646CA1CE5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5131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126AF-71CC-4499-B559-B512DC1091C5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0080-FC1E-4884-B31B-646CA1CE5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4588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126AF-71CC-4499-B559-B512DC1091C5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0080-FC1E-4884-B31B-646CA1CE5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0043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126AF-71CC-4499-B559-B512DC1091C5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0080-FC1E-4884-B31B-646CA1CE5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1265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126AF-71CC-4499-B559-B512DC1091C5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0080-FC1E-4884-B31B-646CA1CE5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391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126AF-71CC-4499-B559-B512DC1091C5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0080-FC1E-4884-B31B-646CA1CE5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1680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C126AF-71CC-4499-B559-B512DC1091C5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30080-FC1E-4884-B31B-646CA1CE5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9536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C126AF-71CC-4499-B559-B512DC1091C5}" type="datetimeFigureOut">
              <a:rPr lang="en-US" smtClean="0"/>
              <a:t>11/27/2021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11430080-FC1E-4884-B31B-646CA1CE56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5978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13" r:id="rId12"/>
    <p:sldLayoutId id="2147483714" r:id="rId13"/>
    <p:sldLayoutId id="2147483715" r:id="rId14"/>
    <p:sldLayoutId id="2147483716" r:id="rId15"/>
    <p:sldLayoutId id="21474837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b="1" dirty="0"/>
              <a:t>Root Formation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dirty="0" err="1"/>
              <a:t>Prof.dr</a:t>
            </a:r>
            <a:r>
              <a:rPr lang="en-US" sz="3600" dirty="0"/>
              <a:t>. Athraa y.</a:t>
            </a:r>
          </a:p>
        </p:txBody>
      </p:sp>
    </p:spTree>
    <p:extLst>
      <p:ext uri="{BB962C8B-B14F-4D97-AF65-F5344CB8AC3E}">
        <p14:creationId xmlns:p14="http://schemas.microsoft.com/office/powerpoint/2010/main" val="946139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9477" r="10444" b="22876"/>
          <a:stretch/>
        </p:blipFill>
        <p:spPr>
          <a:xfrm>
            <a:off x="955964" y="374073"/>
            <a:ext cx="8333509" cy="6276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8492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11470"/>
          <a:stretch/>
        </p:blipFill>
        <p:spPr>
          <a:xfrm>
            <a:off x="3057525" y="1147762"/>
            <a:ext cx="5379893" cy="4562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2064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10786" b="15838"/>
          <a:stretch/>
        </p:blipFill>
        <p:spPr>
          <a:xfrm>
            <a:off x="831273" y="457200"/>
            <a:ext cx="8458200" cy="6109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96847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t="8095" r="13180" b="21303"/>
          <a:stretch/>
        </p:blipFill>
        <p:spPr>
          <a:xfrm>
            <a:off x="1454727" y="561108"/>
            <a:ext cx="6878783" cy="5631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980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10786"/>
          <a:stretch/>
        </p:blipFill>
        <p:spPr>
          <a:xfrm>
            <a:off x="872836" y="311727"/>
            <a:ext cx="8478981" cy="625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5191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10103" b="17205"/>
          <a:stretch/>
        </p:blipFill>
        <p:spPr>
          <a:xfrm>
            <a:off x="602673" y="187036"/>
            <a:ext cx="8853054" cy="63800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2393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7138" t="16749" r="11128" b="23126"/>
          <a:stretch/>
        </p:blipFill>
        <p:spPr>
          <a:xfrm>
            <a:off x="1080655" y="685800"/>
            <a:ext cx="8021781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7484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8800" dirty="0">
                <a:solidFill>
                  <a:schemeClr val="accent1">
                    <a:lumMod val="75000"/>
                  </a:schemeClr>
                </a:solidFill>
              </a:rPr>
              <a:t>Thanks</a:t>
            </a:r>
          </a:p>
        </p:txBody>
      </p:sp>
    </p:spTree>
    <p:extLst>
      <p:ext uri="{BB962C8B-B14F-4D97-AF65-F5344CB8AC3E}">
        <p14:creationId xmlns:p14="http://schemas.microsoft.com/office/powerpoint/2010/main" val="23636669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10786"/>
          <a:stretch/>
        </p:blipFill>
        <p:spPr>
          <a:xfrm>
            <a:off x="249382" y="207818"/>
            <a:ext cx="9497291" cy="648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9607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10786"/>
          <a:stretch/>
        </p:blipFill>
        <p:spPr>
          <a:xfrm>
            <a:off x="789709" y="477982"/>
            <a:ext cx="8291946" cy="6380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6529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10444"/>
          <a:stretch/>
        </p:blipFill>
        <p:spPr>
          <a:xfrm>
            <a:off x="893619" y="166255"/>
            <a:ext cx="8458200" cy="654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278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273" y="0"/>
            <a:ext cx="91024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3485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4891" y="477982"/>
            <a:ext cx="6657428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8218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5836" y="561109"/>
            <a:ext cx="6366483" cy="5673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9999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8018" y="685800"/>
            <a:ext cx="6574301" cy="5611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46703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9745" y="748146"/>
            <a:ext cx="6262574" cy="5860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697707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135</TotalTime>
  <Words>10</Words>
  <Application>Microsoft Office PowerPoint</Application>
  <PresentationFormat>Widescreen</PresentationFormat>
  <Paragraphs>3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Arial</vt:lpstr>
      <vt:lpstr>Trebuchet MS</vt:lpstr>
      <vt:lpstr>Wingdings 3</vt:lpstr>
      <vt:lpstr>Facet</vt:lpstr>
      <vt:lpstr>Root Formation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buthaina naham</cp:lastModifiedBy>
  <cp:revision>4</cp:revision>
  <dcterms:created xsi:type="dcterms:W3CDTF">2021-02-17T14:28:58Z</dcterms:created>
  <dcterms:modified xsi:type="dcterms:W3CDTF">2021-11-27T05:21:51Z</dcterms:modified>
</cp:coreProperties>
</file>