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F0411D40-1EA5-4D60-9CDC-2CBA420C24B4}">
          <p14:sldIdLst>
            <p14:sldId id="256"/>
            <p14:sldId id="257"/>
            <p14:sldId id="258"/>
            <p14:sldId id="259"/>
            <p14:sldId id="260"/>
            <p14:sldId id="261"/>
            <p14:sldId id="262"/>
            <p14:sldId id="263"/>
            <p14:sldId id="264"/>
            <p14:sldId id="265"/>
            <p14:sldId id="266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9559" autoAdjust="0"/>
    <p:restoredTop sz="94660"/>
  </p:normalViewPr>
  <p:slideViewPr>
    <p:cSldViewPr snapToGrid="0">
      <p:cViewPr>
        <p:scale>
          <a:sx n="70" d="100"/>
          <a:sy n="70" d="100"/>
        </p:scale>
        <p:origin x="14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655674-B39F-44C9-91C9-D688252789BB}" type="datetimeFigureOut">
              <a:rPr lang="en-US" smtClean="0"/>
              <a:t>5/8/2021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8606D2-0B5B-48E5-9305-33B59308A4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98782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655674-B39F-44C9-91C9-D688252789BB}" type="datetimeFigureOut">
              <a:rPr lang="en-US" smtClean="0"/>
              <a:t>5/8/2021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8606D2-0B5B-48E5-9305-33B59308A4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33064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655674-B39F-44C9-91C9-D688252789BB}" type="datetimeFigureOut">
              <a:rPr lang="en-US" smtClean="0"/>
              <a:t>5/8/2021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8606D2-0B5B-48E5-9305-33B59308A4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73113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655674-B39F-44C9-91C9-D688252789BB}" type="datetimeFigureOut">
              <a:rPr lang="en-US" smtClean="0"/>
              <a:t>5/8/2021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8606D2-0B5B-48E5-9305-33B59308A4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44706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655674-B39F-44C9-91C9-D688252789BB}" type="datetimeFigureOut">
              <a:rPr lang="en-US" smtClean="0"/>
              <a:t>5/8/2021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8606D2-0B5B-48E5-9305-33B59308A4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44052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655674-B39F-44C9-91C9-D688252789BB}" type="datetimeFigureOut">
              <a:rPr lang="en-US" smtClean="0"/>
              <a:t>5/8/2021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8606D2-0B5B-48E5-9305-33B59308A4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25725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655674-B39F-44C9-91C9-D688252789BB}" type="datetimeFigureOut">
              <a:rPr lang="en-US" smtClean="0"/>
              <a:t>5/8/2021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8606D2-0B5B-48E5-9305-33B59308A4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6409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655674-B39F-44C9-91C9-D688252789BB}" type="datetimeFigureOut">
              <a:rPr lang="en-US" smtClean="0"/>
              <a:t>5/8/2021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8606D2-0B5B-48E5-9305-33B59308A4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8760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655674-B39F-44C9-91C9-D688252789BB}" type="datetimeFigureOut">
              <a:rPr lang="en-US" smtClean="0"/>
              <a:t>5/8/2021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8606D2-0B5B-48E5-9305-33B59308A4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08826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655674-B39F-44C9-91C9-D688252789BB}" type="datetimeFigureOut">
              <a:rPr lang="en-US" smtClean="0"/>
              <a:t>5/8/2021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8606D2-0B5B-48E5-9305-33B59308A4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06008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655674-B39F-44C9-91C9-D688252789BB}" type="datetimeFigureOut">
              <a:rPr lang="en-US" smtClean="0"/>
              <a:t>5/8/2021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8606D2-0B5B-48E5-9305-33B59308A4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19146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655674-B39F-44C9-91C9-D688252789BB}" type="datetimeFigureOut">
              <a:rPr lang="en-US" smtClean="0"/>
              <a:t>5/8/2021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8606D2-0B5B-48E5-9305-33B59308A4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63473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76716" y="1122363"/>
            <a:ext cx="3166281" cy="2387600"/>
          </a:xfrm>
        </p:spPr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280848" y="3329083"/>
            <a:ext cx="3757683" cy="1655762"/>
          </a:xfrm>
        </p:spPr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1406" y="0"/>
            <a:ext cx="492918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603869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07976" y="365125"/>
            <a:ext cx="4217158" cy="1325563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4507" y="1825625"/>
            <a:ext cx="2722985" cy="4351338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5838" y="0"/>
            <a:ext cx="506187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00468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81684" y="365125"/>
            <a:ext cx="2797791" cy="1325563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5215" y="1825625"/>
            <a:ext cx="2821570" cy="4351338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4078" y="0"/>
            <a:ext cx="49211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50192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39487" y="266524"/>
            <a:ext cx="4380932" cy="1325563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0537" y="1717984"/>
            <a:ext cx="3130923" cy="4351338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8727" y="0"/>
            <a:ext cx="493454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4696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67284" y="638080"/>
            <a:ext cx="3742897" cy="1325563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9606" y="0"/>
            <a:ext cx="2712787" cy="6176963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1248" y="0"/>
            <a:ext cx="488589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8943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99044" y="250031"/>
            <a:ext cx="2347415" cy="1325563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7622" y="1825625"/>
            <a:ext cx="2916756" cy="4351338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7600" y="0"/>
            <a:ext cx="48858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15086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76716" y="365125"/>
            <a:ext cx="3330054" cy="1325563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6319" y="1825625"/>
            <a:ext cx="2879361" cy="4351338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8419" y="0"/>
            <a:ext cx="502133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01280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2506" y="951979"/>
            <a:ext cx="3601872" cy="1325563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7622" y="1825625"/>
            <a:ext cx="2916756" cy="4351338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3009" y="0"/>
            <a:ext cx="500872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44532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86148" y="365125"/>
            <a:ext cx="3125339" cy="1325563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0314" y="1825625"/>
            <a:ext cx="2811372" cy="4351338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3010" y="0"/>
            <a:ext cx="504964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375345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66782" y="365125"/>
            <a:ext cx="4244454" cy="1325563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421" y="1825625"/>
            <a:ext cx="2903158" cy="4351338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2066" y="0"/>
            <a:ext cx="511539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830791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5206" y="365125"/>
            <a:ext cx="2825087" cy="1325563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7622" y="1825625"/>
            <a:ext cx="2916756" cy="4351338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3952" y="0"/>
            <a:ext cx="507809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35031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</TotalTime>
  <Words>0</Words>
  <Application>Microsoft Office PowerPoint</Application>
  <PresentationFormat>Widescreen</PresentationFormat>
  <Paragraphs>0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account</dc:creator>
  <cp:lastModifiedBy>Microsoft account</cp:lastModifiedBy>
  <cp:revision>2</cp:revision>
  <dcterms:created xsi:type="dcterms:W3CDTF">2021-05-08T00:33:42Z</dcterms:created>
  <dcterms:modified xsi:type="dcterms:W3CDTF">2021-05-08T00:48:52Z</dcterms:modified>
</cp:coreProperties>
</file>